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99" r:id="rId5"/>
  </p:sldMasterIdLst>
  <p:notesMasterIdLst>
    <p:notesMasterId r:id="rId8"/>
  </p:notesMasterIdLst>
  <p:handoutMasterIdLst>
    <p:handoutMasterId r:id="rId19"/>
  </p:handoutMasterIdLst>
  <p:sldIdLst>
    <p:sldId id="295" r:id="rId6"/>
    <p:sldId id="257" r:id="rId7"/>
    <p:sldId id="285" r:id="rId9"/>
    <p:sldId id="554" r:id="rId10"/>
    <p:sldId id="553" r:id="rId11"/>
    <p:sldId id="552" r:id="rId12"/>
    <p:sldId id="555" r:id="rId13"/>
    <p:sldId id="556" r:id="rId14"/>
    <p:sldId id="557" r:id="rId15"/>
    <p:sldId id="558" r:id="rId16"/>
    <p:sldId id="559" r:id="rId17"/>
    <p:sldId id="560" r:id="rId18"/>
  </p:sldIdLst>
  <p:sldSz cx="24382730" cy="13716000"/>
  <p:notesSz cx="7104380" cy="10234930"/>
  <p:custDataLst>
    <p:tags r:id="rId23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42BAC8"/>
    <a:srgbClr val="CCFF33"/>
    <a:srgbClr val="FFCC66"/>
    <a:srgbClr val="CC66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20"/>
    <p:restoredTop sz="94660"/>
  </p:normalViewPr>
  <p:slideViewPr>
    <p:cSldViewPr snapToGrid="0" showGuides="1">
      <p:cViewPr varScale="1">
        <p:scale>
          <a:sx n="40" d="100"/>
          <a:sy n="40" d="100"/>
        </p:scale>
        <p:origin x="552" y="62"/>
      </p:cViewPr>
      <p:guideLst>
        <p:guide orient="horz" pos="2306"/>
        <p:guide pos="27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9849" cy="6984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gs" Target="tags/tag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C51D33-B409-497A-83B6-A10C5D02958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9075" tIns="49538" rIns="99075" bIns="49538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300"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3" cy="512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9075" tIns="49538" rIns="99075" bIns="49538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02DD39A-2AD7-4C45-B798-065D3BD3F971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7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备注占位符 4"/>
          <p:cNvSpPr>
            <a:spLocks noGrp="1" noRot="1" noChangeAspect="1" noChangeArrowheads="1"/>
          </p:cNvSpPr>
          <p:nvPr/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</p:spPr>
        <p:txBody>
          <a:bodyPr lIns="99075" tIns="49538" rIns="99075" bIns="49538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9075" tIns="49538" rIns="99075" bIns="49538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300"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8163" cy="512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9075" tIns="49538" rIns="99075" bIns="49538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zh-CN" altLang="en-US" dirty="0">
                <a:ea typeface="微软雅黑" panose="020B0503020204020204" pitchFamily="34" charset="-122"/>
              </a:rPr>
            </a:fld>
            <a:endParaRPr lang="zh-CN" altLang="en-US" sz="1300" dirty="0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>
          <a:xfrm>
            <a:off x="-2147483648" y="-2147483648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zh-CN" altLang="en-US" dirty="0"/>
          </a:p>
        </p:txBody>
      </p:sp>
      <p:sp>
        <p:nvSpPr>
          <p:cNvPr id="337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zh-CN" alt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6413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6413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6213" cy="116236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9613" cy="26511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6413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6413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9613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9613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7813" cy="8702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266613" y="3651250"/>
            <a:ext cx="10439400" cy="8702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9613" cy="26511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342813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342813" y="5010150"/>
            <a:ext cx="10366375" cy="73691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2813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2813" cy="97472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1828800" rtl="0" eaLnBrk="0" fontAlgn="base" latinLnBrk="0" hangingPunct="0">
              <a:lnSpc>
                <a:spcPct val="90000"/>
              </a:lnSpc>
              <a:spcBef>
                <a:spcPct val="40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6213" cy="116236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6700" y="620713"/>
            <a:ext cx="23914100" cy="1044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8D1D5D-A278-41D2-BEB3-273FB680432B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3"/>
          </p:nvPr>
        </p:nvSpPr>
        <p:spPr>
          <a:xfrm>
            <a:off x="16381413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13335000"/>
            <a:ext cx="11833225" cy="0"/>
          </a:xfrm>
          <a:prstGeom prst="line">
            <a:avLst/>
          </a:prstGeom>
          <a:ln w="12700">
            <a:solidFill>
              <a:srgbClr val="42BAC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12549188" y="13335000"/>
            <a:ext cx="11833225" cy="0"/>
          </a:xfrm>
          <a:prstGeom prst="line">
            <a:avLst/>
          </a:prstGeom>
          <a:ln w="12700">
            <a:solidFill>
              <a:srgbClr val="42BAC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1FBB39B-EDCC-4C82-AADF-30D34BFA5D05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16381413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165" indent="0" algn="ctr">
              <a:buNone/>
              <a:defRPr sz="3200"/>
            </a:lvl8pPr>
            <a:lvl9pPr marL="7314565" indent="0" algn="ctr">
              <a:buNone/>
              <a:defRPr sz="3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85B64D-60B1-49E0-BA3D-79329504DDA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81000" y="781050"/>
            <a:ext cx="23639463" cy="895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13335000"/>
            <a:ext cx="11833225" cy="0"/>
          </a:xfrm>
          <a:prstGeom prst="line">
            <a:avLst/>
          </a:prstGeom>
          <a:ln w="12700">
            <a:solidFill>
              <a:srgbClr val="42BAC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12549188" y="13335000"/>
            <a:ext cx="11833225" cy="0"/>
          </a:xfrm>
          <a:prstGeom prst="line">
            <a:avLst/>
          </a:prstGeom>
          <a:ln w="12700">
            <a:solidFill>
              <a:srgbClr val="42BAC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/>
          <p:cNvSpPr>
            <a:spLocks noGrp="1"/>
          </p:cNvSpPr>
          <p:nvPr>
            <p:ph type="body" idx="1"/>
          </p:nvPr>
        </p:nvSpPr>
        <p:spPr>
          <a:xfrm>
            <a:off x="12871946" y="5228073"/>
            <a:ext cx="9110323" cy="1238034"/>
          </a:xfrm>
        </p:spPr>
        <p:txBody>
          <a:bodyPr anchor="ctr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b="1" strike="noStrike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2" name="文本占位符 2"/>
          <p:cNvSpPr>
            <a:spLocks noGrp="1"/>
          </p:cNvSpPr>
          <p:nvPr>
            <p:ph type="body" idx="13"/>
          </p:nvPr>
        </p:nvSpPr>
        <p:spPr>
          <a:xfrm>
            <a:off x="12871946" y="7249889"/>
            <a:ext cx="9110323" cy="1238034"/>
          </a:xfrm>
        </p:spPr>
        <p:txBody>
          <a:bodyPr anchor="ctr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b="1" strike="noStrike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3" name="文本占位符 2"/>
          <p:cNvSpPr>
            <a:spLocks noGrp="1"/>
          </p:cNvSpPr>
          <p:nvPr>
            <p:ph type="body" idx="14"/>
          </p:nvPr>
        </p:nvSpPr>
        <p:spPr>
          <a:xfrm>
            <a:off x="12871946" y="9271705"/>
            <a:ext cx="9110323" cy="1238034"/>
          </a:xfrm>
        </p:spPr>
        <p:txBody>
          <a:bodyPr anchor="ctr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b="1" strike="noStrike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4" name="文本占位符 2"/>
          <p:cNvSpPr>
            <a:spLocks noGrp="1"/>
          </p:cNvSpPr>
          <p:nvPr>
            <p:ph type="body" idx="15"/>
          </p:nvPr>
        </p:nvSpPr>
        <p:spPr>
          <a:xfrm>
            <a:off x="12871946" y="3211061"/>
            <a:ext cx="9110323" cy="1238034"/>
          </a:xfrm>
        </p:spPr>
        <p:txBody>
          <a:bodyPr anchor="ctr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4400" b="1" strike="noStrike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A8026C-1506-498F-975D-1027BBD2141C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</p:nvPr>
        </p:nvSpPr>
        <p:spPr>
          <a:xfrm>
            <a:off x="16381413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81000" y="781050"/>
            <a:ext cx="23639463" cy="895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676291" y="9457479"/>
            <a:ext cx="21029831" cy="1236770"/>
          </a:xfrm>
        </p:spPr>
        <p:txBody>
          <a:bodyPr>
            <a:noAutofit/>
          </a:bodyPr>
          <a:lstStyle>
            <a:lvl1pPr algn="ctr"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0DD040A-F6B4-4FF9-9330-49AB0DDD7CA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16381413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3" name="文本占位符 3"/>
          <p:cNvSpPr>
            <a:spLocks noGrp="1"/>
          </p:cNvSpPr>
          <p:nvPr>
            <p:ph type="body" sz="half" idx="2"/>
          </p:nvPr>
        </p:nvSpPr>
        <p:spPr>
          <a:xfrm>
            <a:off x="9044380" y="7232054"/>
            <a:ext cx="3206109" cy="727200"/>
          </a:xfrm>
        </p:spPr>
        <p:txBody>
          <a:bodyPr anchor="ctr">
            <a:noAutofit/>
          </a:bodyPr>
          <a:lstStyle>
            <a:lvl1pPr marL="0" indent="0" algn="ctr" defTabSz="1828800" rtl="0" eaLnBrk="1" latinLnBrk="0" hangingPunct="1">
              <a:buNone/>
              <a:defRPr lang="zh-CN" altLang="en-US" sz="40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4" name="文本占位符 3"/>
          <p:cNvSpPr>
            <a:spLocks noGrp="1"/>
          </p:cNvSpPr>
          <p:nvPr>
            <p:ph type="body" sz="half" idx="13"/>
          </p:nvPr>
        </p:nvSpPr>
        <p:spPr>
          <a:xfrm>
            <a:off x="9044380" y="9752862"/>
            <a:ext cx="3206109" cy="727200"/>
          </a:xfrm>
        </p:spPr>
        <p:txBody>
          <a:bodyPr anchor="ctr">
            <a:normAutofit/>
          </a:bodyPr>
          <a:lstStyle>
            <a:lvl1pPr marL="0" indent="0" algn="ctr" defTabSz="1828800" rtl="0" eaLnBrk="1" latinLnBrk="0" hangingPunct="1">
              <a:buNone/>
              <a:defRPr lang="zh-CN" altLang="en-US" sz="40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6" name="文本占位符 3"/>
          <p:cNvSpPr>
            <a:spLocks noGrp="1"/>
          </p:cNvSpPr>
          <p:nvPr>
            <p:ph type="body" sz="half" idx="14"/>
          </p:nvPr>
        </p:nvSpPr>
        <p:spPr>
          <a:xfrm>
            <a:off x="12250490" y="4260689"/>
            <a:ext cx="7583868" cy="1633150"/>
          </a:xfrm>
        </p:spPr>
        <p:txBody>
          <a:bodyPr anchor="ctr">
            <a:normAutofit/>
          </a:bodyPr>
          <a:lstStyle>
            <a:lvl1pPr marL="504190" indent="-504190">
              <a:buFont typeface="Wingdings" panose="05000000000000000000" pitchFamily="2" charset="2"/>
              <a:buChar char="l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76" name="文本占位符 3"/>
          <p:cNvSpPr>
            <a:spLocks noGrp="1"/>
          </p:cNvSpPr>
          <p:nvPr>
            <p:ph type="body" sz="half" idx="17"/>
          </p:nvPr>
        </p:nvSpPr>
        <p:spPr>
          <a:xfrm>
            <a:off x="9044380" y="4735310"/>
            <a:ext cx="3206109" cy="727200"/>
          </a:xfrm>
        </p:spPr>
        <p:txBody>
          <a:bodyPr anchor="ctr">
            <a:noAutofit/>
          </a:bodyPr>
          <a:lstStyle>
            <a:lvl1pPr marL="0" indent="0" algn="ctr" defTabSz="1828800" rtl="0" eaLnBrk="1" latinLnBrk="0" hangingPunct="1">
              <a:buNone/>
              <a:defRPr lang="zh-CN" altLang="en-US" sz="40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7" name="文本占位符 3"/>
          <p:cNvSpPr>
            <a:spLocks noGrp="1"/>
          </p:cNvSpPr>
          <p:nvPr>
            <p:ph type="body" sz="half" idx="18"/>
          </p:nvPr>
        </p:nvSpPr>
        <p:spPr>
          <a:xfrm>
            <a:off x="4386620" y="6786495"/>
            <a:ext cx="3427353" cy="163315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56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2" name="文本占位符 3"/>
          <p:cNvSpPr>
            <a:spLocks noGrp="1"/>
          </p:cNvSpPr>
          <p:nvPr>
            <p:ph type="body" sz="half" idx="19"/>
          </p:nvPr>
        </p:nvSpPr>
        <p:spPr>
          <a:xfrm>
            <a:off x="12250490" y="6772855"/>
            <a:ext cx="7583868" cy="1633150"/>
          </a:xfrm>
        </p:spPr>
        <p:txBody>
          <a:bodyPr anchor="ctr">
            <a:normAutofit/>
          </a:bodyPr>
          <a:lstStyle>
            <a:lvl1pPr marL="504190" indent="-504190">
              <a:buFont typeface="Wingdings" panose="05000000000000000000" pitchFamily="2" charset="2"/>
              <a:buChar char="l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83" name="文本占位符 3"/>
          <p:cNvSpPr>
            <a:spLocks noGrp="1"/>
          </p:cNvSpPr>
          <p:nvPr>
            <p:ph type="body" sz="half" idx="20"/>
          </p:nvPr>
        </p:nvSpPr>
        <p:spPr>
          <a:xfrm>
            <a:off x="12250490" y="9299887"/>
            <a:ext cx="7583868" cy="1633150"/>
          </a:xfrm>
        </p:spPr>
        <p:txBody>
          <a:bodyPr anchor="ctr">
            <a:normAutofit/>
          </a:bodyPr>
          <a:lstStyle>
            <a:lvl1pPr marL="504190" indent="-504190">
              <a:buFont typeface="Wingdings" panose="05000000000000000000" pitchFamily="2" charset="2"/>
              <a:buChar char="l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1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660A1D-80A5-4310-ADA6-15B13266380F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9613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9613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" name="文本占位符 3"/>
          <p:cNvSpPr>
            <a:spLocks noGrp="1"/>
          </p:cNvSpPr>
          <p:nvPr>
            <p:ph type="body" sz="half" idx="18"/>
          </p:nvPr>
        </p:nvSpPr>
        <p:spPr>
          <a:xfrm>
            <a:off x="2943290" y="2894855"/>
            <a:ext cx="3115775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文本占位符 3"/>
          <p:cNvSpPr>
            <a:spLocks noGrp="1"/>
          </p:cNvSpPr>
          <p:nvPr>
            <p:ph type="body" sz="half" idx="14"/>
          </p:nvPr>
        </p:nvSpPr>
        <p:spPr>
          <a:xfrm>
            <a:off x="2183755" y="4347136"/>
            <a:ext cx="4634840" cy="4273176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3" name="文本占位符 3"/>
          <p:cNvSpPr>
            <a:spLocks noGrp="1"/>
          </p:cNvSpPr>
          <p:nvPr>
            <p:ph type="body" sz="half" idx="19"/>
          </p:nvPr>
        </p:nvSpPr>
        <p:spPr>
          <a:xfrm>
            <a:off x="2183758" y="9512865"/>
            <a:ext cx="4634838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4" name="文本占位符 3"/>
          <p:cNvSpPr>
            <a:spLocks noGrp="1"/>
          </p:cNvSpPr>
          <p:nvPr>
            <p:ph type="body" sz="half" idx="20"/>
          </p:nvPr>
        </p:nvSpPr>
        <p:spPr>
          <a:xfrm>
            <a:off x="8076675" y="2894855"/>
            <a:ext cx="3115775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5" name="文本占位符 3"/>
          <p:cNvSpPr>
            <a:spLocks noGrp="1"/>
          </p:cNvSpPr>
          <p:nvPr>
            <p:ph type="body" sz="half" idx="21"/>
          </p:nvPr>
        </p:nvSpPr>
        <p:spPr>
          <a:xfrm>
            <a:off x="7317141" y="4347136"/>
            <a:ext cx="4634840" cy="4273176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6" name="文本占位符 3"/>
          <p:cNvSpPr>
            <a:spLocks noGrp="1"/>
          </p:cNvSpPr>
          <p:nvPr>
            <p:ph type="body" sz="half" idx="22"/>
          </p:nvPr>
        </p:nvSpPr>
        <p:spPr>
          <a:xfrm>
            <a:off x="7317144" y="9512865"/>
            <a:ext cx="4634838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0" name="文本占位符 3"/>
          <p:cNvSpPr>
            <a:spLocks noGrp="1"/>
          </p:cNvSpPr>
          <p:nvPr>
            <p:ph type="body" sz="half" idx="23"/>
          </p:nvPr>
        </p:nvSpPr>
        <p:spPr>
          <a:xfrm>
            <a:off x="13208917" y="2894855"/>
            <a:ext cx="3115775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1" name="文本占位符 3"/>
          <p:cNvSpPr>
            <a:spLocks noGrp="1"/>
          </p:cNvSpPr>
          <p:nvPr>
            <p:ph type="body" sz="half" idx="24"/>
          </p:nvPr>
        </p:nvSpPr>
        <p:spPr>
          <a:xfrm>
            <a:off x="12449383" y="4347136"/>
            <a:ext cx="4634840" cy="4273176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2" name="文本占位符 3"/>
          <p:cNvSpPr>
            <a:spLocks noGrp="1"/>
          </p:cNvSpPr>
          <p:nvPr>
            <p:ph type="body" sz="half" idx="25"/>
          </p:nvPr>
        </p:nvSpPr>
        <p:spPr>
          <a:xfrm>
            <a:off x="12449384" y="9512865"/>
            <a:ext cx="4634838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3" name="文本占位符 3"/>
          <p:cNvSpPr>
            <a:spLocks noGrp="1"/>
          </p:cNvSpPr>
          <p:nvPr>
            <p:ph type="body" sz="half" idx="26"/>
          </p:nvPr>
        </p:nvSpPr>
        <p:spPr>
          <a:xfrm>
            <a:off x="18341733" y="2894855"/>
            <a:ext cx="3115775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4" name="文本占位符 3"/>
          <p:cNvSpPr>
            <a:spLocks noGrp="1"/>
          </p:cNvSpPr>
          <p:nvPr>
            <p:ph type="body" sz="half" idx="27"/>
          </p:nvPr>
        </p:nvSpPr>
        <p:spPr>
          <a:xfrm>
            <a:off x="17582199" y="4347136"/>
            <a:ext cx="4634840" cy="4273176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5" name="文本占位符 3"/>
          <p:cNvSpPr>
            <a:spLocks noGrp="1"/>
          </p:cNvSpPr>
          <p:nvPr>
            <p:ph type="body" sz="half" idx="28"/>
          </p:nvPr>
        </p:nvSpPr>
        <p:spPr>
          <a:xfrm>
            <a:off x="17582200" y="9512865"/>
            <a:ext cx="4634838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6" name="文本占位符 3"/>
          <p:cNvSpPr>
            <a:spLocks noGrp="1"/>
          </p:cNvSpPr>
          <p:nvPr>
            <p:ph type="body" sz="half" idx="29"/>
          </p:nvPr>
        </p:nvSpPr>
        <p:spPr>
          <a:xfrm>
            <a:off x="5790823" y="10856221"/>
            <a:ext cx="12800767" cy="163315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6400" b="1" kern="1200" dirty="0" smtClean="0">
                <a:solidFill>
                  <a:srgbClr val="42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4CC4B78-FB4E-40D2-84DB-6BDA855B3720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7" name="文本占位符 3"/>
          <p:cNvSpPr>
            <a:spLocks noGrp="1"/>
          </p:cNvSpPr>
          <p:nvPr>
            <p:ph type="body" sz="half" idx="19"/>
          </p:nvPr>
        </p:nvSpPr>
        <p:spPr>
          <a:xfrm>
            <a:off x="3885943" y="9036929"/>
            <a:ext cx="3428781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DCE4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8" name="文本占位符 3"/>
          <p:cNvSpPr>
            <a:spLocks noGrp="1"/>
          </p:cNvSpPr>
          <p:nvPr>
            <p:ph type="body" sz="half" idx="14"/>
          </p:nvPr>
        </p:nvSpPr>
        <p:spPr>
          <a:xfrm>
            <a:off x="3581163" y="4602304"/>
            <a:ext cx="4038341" cy="1761888"/>
          </a:xfrm>
        </p:spPr>
        <p:txBody>
          <a:bodyPr anchor="ctr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320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29" name="文本占位符 3"/>
          <p:cNvSpPr>
            <a:spLocks noGrp="1"/>
          </p:cNvSpPr>
          <p:nvPr>
            <p:ph type="body" sz="half" idx="20"/>
          </p:nvPr>
        </p:nvSpPr>
        <p:spPr>
          <a:xfrm>
            <a:off x="10496349" y="9036929"/>
            <a:ext cx="3428781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DCE4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1" name="文本占位符 3"/>
          <p:cNvSpPr>
            <a:spLocks noGrp="1"/>
          </p:cNvSpPr>
          <p:nvPr>
            <p:ph type="body" sz="half" idx="21"/>
          </p:nvPr>
        </p:nvSpPr>
        <p:spPr>
          <a:xfrm>
            <a:off x="10191569" y="3878404"/>
            <a:ext cx="4038341" cy="1761888"/>
          </a:xfrm>
        </p:spPr>
        <p:txBody>
          <a:bodyPr anchor="ctr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320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7" name="文本占位符 3"/>
          <p:cNvSpPr>
            <a:spLocks noGrp="1"/>
          </p:cNvSpPr>
          <p:nvPr>
            <p:ph type="body" sz="half" idx="22"/>
          </p:nvPr>
        </p:nvSpPr>
        <p:spPr>
          <a:xfrm>
            <a:off x="17087220" y="9036929"/>
            <a:ext cx="3428781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DCE4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8" name="文本占位符 3"/>
          <p:cNvSpPr>
            <a:spLocks noGrp="1"/>
          </p:cNvSpPr>
          <p:nvPr>
            <p:ph type="body" sz="half" idx="23"/>
          </p:nvPr>
        </p:nvSpPr>
        <p:spPr>
          <a:xfrm>
            <a:off x="16762907" y="3194308"/>
            <a:ext cx="4038341" cy="1761888"/>
          </a:xfrm>
        </p:spPr>
        <p:txBody>
          <a:bodyPr anchor="ctr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320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9" name="文本占位符 3"/>
          <p:cNvSpPr>
            <a:spLocks noGrp="1"/>
          </p:cNvSpPr>
          <p:nvPr>
            <p:ph type="body" sz="half" idx="29"/>
          </p:nvPr>
        </p:nvSpPr>
        <p:spPr>
          <a:xfrm>
            <a:off x="5790823" y="10856221"/>
            <a:ext cx="12800767" cy="163315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6400" b="1" kern="1200" dirty="0" smtClean="0">
                <a:solidFill>
                  <a:srgbClr val="42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1FA2BD2-3B60-42D7-80F1-DAD697A67CF6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" name="文本占位符 3"/>
          <p:cNvSpPr>
            <a:spLocks noGrp="1"/>
          </p:cNvSpPr>
          <p:nvPr>
            <p:ph type="body" sz="half" idx="29"/>
          </p:nvPr>
        </p:nvSpPr>
        <p:spPr>
          <a:xfrm>
            <a:off x="2584291" y="7101917"/>
            <a:ext cx="2946194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文本占位符 3"/>
          <p:cNvSpPr>
            <a:spLocks noGrp="1"/>
          </p:cNvSpPr>
          <p:nvPr>
            <p:ph type="body" sz="half" idx="30"/>
          </p:nvPr>
        </p:nvSpPr>
        <p:spPr>
          <a:xfrm>
            <a:off x="7498869" y="7101917"/>
            <a:ext cx="2946194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3" name="文本占位符 3"/>
          <p:cNvSpPr>
            <a:spLocks noGrp="1"/>
          </p:cNvSpPr>
          <p:nvPr>
            <p:ph type="body" sz="half" idx="14"/>
          </p:nvPr>
        </p:nvSpPr>
        <p:spPr>
          <a:xfrm>
            <a:off x="12585240" y="4156200"/>
            <a:ext cx="8921297" cy="845428"/>
          </a:xfrm>
        </p:spPr>
        <p:txBody>
          <a:bodyPr anchor="ctr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1" name="文本占位符 3"/>
          <p:cNvSpPr>
            <a:spLocks noGrp="1"/>
          </p:cNvSpPr>
          <p:nvPr>
            <p:ph type="body" sz="half" idx="31"/>
          </p:nvPr>
        </p:nvSpPr>
        <p:spPr>
          <a:xfrm>
            <a:off x="12585240" y="6145490"/>
            <a:ext cx="8921297" cy="845428"/>
          </a:xfrm>
        </p:spPr>
        <p:txBody>
          <a:bodyPr anchor="ctr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2" name="文本占位符 3"/>
          <p:cNvSpPr>
            <a:spLocks noGrp="1"/>
          </p:cNvSpPr>
          <p:nvPr>
            <p:ph type="body" sz="half" idx="32"/>
          </p:nvPr>
        </p:nvSpPr>
        <p:spPr>
          <a:xfrm>
            <a:off x="12585240" y="8134780"/>
            <a:ext cx="8921297" cy="845428"/>
          </a:xfrm>
        </p:spPr>
        <p:txBody>
          <a:bodyPr anchor="ctr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7" name="文本占位符 3"/>
          <p:cNvSpPr>
            <a:spLocks noGrp="1"/>
          </p:cNvSpPr>
          <p:nvPr>
            <p:ph type="body" sz="half" idx="33"/>
          </p:nvPr>
        </p:nvSpPr>
        <p:spPr>
          <a:xfrm>
            <a:off x="12585240" y="10124068"/>
            <a:ext cx="8921297" cy="845428"/>
          </a:xfrm>
        </p:spPr>
        <p:txBody>
          <a:bodyPr anchor="ctr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89A20A-CB08-4B51-885E-2B78864113BC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6" name="文本占位符 3"/>
          <p:cNvSpPr>
            <a:spLocks noGrp="1"/>
          </p:cNvSpPr>
          <p:nvPr>
            <p:ph type="body" sz="half" idx="29"/>
          </p:nvPr>
        </p:nvSpPr>
        <p:spPr>
          <a:xfrm>
            <a:off x="4646285" y="3244525"/>
            <a:ext cx="3355542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7" name="文本占位符 3"/>
          <p:cNvSpPr>
            <a:spLocks noGrp="1"/>
          </p:cNvSpPr>
          <p:nvPr>
            <p:ph type="body" sz="half" idx="30"/>
          </p:nvPr>
        </p:nvSpPr>
        <p:spPr>
          <a:xfrm>
            <a:off x="10531190" y="3244525"/>
            <a:ext cx="3355542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8" name="文本占位符 3"/>
          <p:cNvSpPr>
            <a:spLocks noGrp="1"/>
          </p:cNvSpPr>
          <p:nvPr>
            <p:ph type="body" sz="half" idx="31"/>
          </p:nvPr>
        </p:nvSpPr>
        <p:spPr>
          <a:xfrm>
            <a:off x="16416095" y="3244525"/>
            <a:ext cx="3355542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E7F7F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9" name="文本占位符 3"/>
          <p:cNvSpPr>
            <a:spLocks noGrp="1"/>
          </p:cNvSpPr>
          <p:nvPr>
            <p:ph type="body" sz="half" idx="14"/>
          </p:nvPr>
        </p:nvSpPr>
        <p:spPr>
          <a:xfrm>
            <a:off x="3635507" y="4650993"/>
            <a:ext cx="5377098" cy="4675602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0" name="文本占位符 3"/>
          <p:cNvSpPr>
            <a:spLocks noGrp="1"/>
          </p:cNvSpPr>
          <p:nvPr>
            <p:ph type="body" sz="half" idx="32"/>
          </p:nvPr>
        </p:nvSpPr>
        <p:spPr>
          <a:xfrm>
            <a:off x="9520410" y="4650993"/>
            <a:ext cx="5377098" cy="4675602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1" name="文本占位符 3"/>
          <p:cNvSpPr>
            <a:spLocks noGrp="1"/>
          </p:cNvSpPr>
          <p:nvPr>
            <p:ph type="body" sz="half" idx="33"/>
          </p:nvPr>
        </p:nvSpPr>
        <p:spPr>
          <a:xfrm>
            <a:off x="15405317" y="4650993"/>
            <a:ext cx="5377098" cy="4675602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2" name="文本占位符 3"/>
          <p:cNvSpPr>
            <a:spLocks noGrp="1"/>
          </p:cNvSpPr>
          <p:nvPr>
            <p:ph type="body" sz="half" idx="34"/>
          </p:nvPr>
        </p:nvSpPr>
        <p:spPr>
          <a:xfrm>
            <a:off x="3840818" y="11267312"/>
            <a:ext cx="16736283" cy="845428"/>
          </a:xfrm>
        </p:spPr>
        <p:txBody>
          <a:bodyPr anchor="ctr">
            <a:normAutofit/>
          </a:bodyPr>
          <a:lstStyle>
            <a:lvl1pPr marL="0" indent="0" algn="ctr">
              <a:buFont typeface="Wingdings" panose="05000000000000000000" pitchFamily="2" charset="2"/>
              <a:buNone/>
              <a:defRPr sz="4800" b="1">
                <a:solidFill>
                  <a:srgbClr val="DCE4F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70F788D-215B-4D0F-907D-2E6E8F4E36F1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1" name="文本占位符 3"/>
          <p:cNvSpPr>
            <a:spLocks noGrp="1"/>
          </p:cNvSpPr>
          <p:nvPr>
            <p:ph type="body" sz="half" idx="29"/>
          </p:nvPr>
        </p:nvSpPr>
        <p:spPr>
          <a:xfrm>
            <a:off x="1298447" y="6768127"/>
            <a:ext cx="4785305" cy="92187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文本占位符 3"/>
          <p:cNvSpPr>
            <a:spLocks noGrp="1"/>
          </p:cNvSpPr>
          <p:nvPr>
            <p:ph type="body" sz="half" idx="14"/>
          </p:nvPr>
        </p:nvSpPr>
        <p:spPr>
          <a:xfrm>
            <a:off x="1298447" y="7542467"/>
            <a:ext cx="4785305" cy="4675602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3" name="文本占位符 3"/>
          <p:cNvSpPr>
            <a:spLocks noGrp="1"/>
          </p:cNvSpPr>
          <p:nvPr>
            <p:ph type="body" sz="half" idx="30"/>
          </p:nvPr>
        </p:nvSpPr>
        <p:spPr>
          <a:xfrm>
            <a:off x="6972578" y="6768127"/>
            <a:ext cx="4785305" cy="92187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4" name="文本占位符 3"/>
          <p:cNvSpPr>
            <a:spLocks noGrp="1"/>
          </p:cNvSpPr>
          <p:nvPr>
            <p:ph type="body" sz="half" idx="31"/>
          </p:nvPr>
        </p:nvSpPr>
        <p:spPr>
          <a:xfrm>
            <a:off x="6972578" y="7542467"/>
            <a:ext cx="4785305" cy="4675602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5" name="文本占位符 3"/>
          <p:cNvSpPr>
            <a:spLocks noGrp="1"/>
          </p:cNvSpPr>
          <p:nvPr>
            <p:ph type="body" sz="half" idx="32"/>
          </p:nvPr>
        </p:nvSpPr>
        <p:spPr>
          <a:xfrm>
            <a:off x="12646711" y="6768127"/>
            <a:ext cx="4785305" cy="92187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6" name="文本占位符 3"/>
          <p:cNvSpPr>
            <a:spLocks noGrp="1"/>
          </p:cNvSpPr>
          <p:nvPr>
            <p:ph type="body" sz="half" idx="33"/>
          </p:nvPr>
        </p:nvSpPr>
        <p:spPr>
          <a:xfrm>
            <a:off x="12646711" y="7542467"/>
            <a:ext cx="4785305" cy="4675602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7" name="文本占位符 3"/>
          <p:cNvSpPr>
            <a:spLocks noGrp="1"/>
          </p:cNvSpPr>
          <p:nvPr>
            <p:ph type="body" sz="half" idx="34"/>
          </p:nvPr>
        </p:nvSpPr>
        <p:spPr>
          <a:xfrm>
            <a:off x="18320841" y="6768127"/>
            <a:ext cx="4785305" cy="92187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8" name="文本占位符 3"/>
          <p:cNvSpPr>
            <a:spLocks noGrp="1"/>
          </p:cNvSpPr>
          <p:nvPr>
            <p:ph type="body" sz="half" idx="35"/>
          </p:nvPr>
        </p:nvSpPr>
        <p:spPr>
          <a:xfrm>
            <a:off x="18320841" y="7542467"/>
            <a:ext cx="4785305" cy="4675602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BA5F3E1-B37C-4E43-B66B-5BA1C13F7C73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99" name="文本占位符 3"/>
          <p:cNvSpPr>
            <a:spLocks noGrp="1"/>
          </p:cNvSpPr>
          <p:nvPr>
            <p:ph type="body" sz="half" idx="29"/>
          </p:nvPr>
        </p:nvSpPr>
        <p:spPr>
          <a:xfrm>
            <a:off x="2062722" y="2670667"/>
            <a:ext cx="6126545" cy="692614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0" name="文本占位符 3"/>
          <p:cNvSpPr>
            <a:spLocks noGrp="1"/>
          </p:cNvSpPr>
          <p:nvPr>
            <p:ph type="body" sz="half" idx="14"/>
          </p:nvPr>
        </p:nvSpPr>
        <p:spPr>
          <a:xfrm>
            <a:off x="1471583" y="3378159"/>
            <a:ext cx="6717685" cy="255246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26" name="文本占位符 3"/>
          <p:cNvSpPr>
            <a:spLocks noGrp="1"/>
          </p:cNvSpPr>
          <p:nvPr>
            <p:ph type="body" sz="half" idx="30"/>
          </p:nvPr>
        </p:nvSpPr>
        <p:spPr>
          <a:xfrm>
            <a:off x="2062722" y="6153209"/>
            <a:ext cx="6126545" cy="692614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27" name="文本占位符 3"/>
          <p:cNvSpPr>
            <a:spLocks noGrp="1"/>
          </p:cNvSpPr>
          <p:nvPr>
            <p:ph type="body" sz="half" idx="31"/>
          </p:nvPr>
        </p:nvSpPr>
        <p:spPr>
          <a:xfrm>
            <a:off x="1471583" y="6860701"/>
            <a:ext cx="6717685" cy="255246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28" name="文本占位符 3"/>
          <p:cNvSpPr>
            <a:spLocks noGrp="1"/>
          </p:cNvSpPr>
          <p:nvPr>
            <p:ph type="body" sz="half" idx="32"/>
          </p:nvPr>
        </p:nvSpPr>
        <p:spPr>
          <a:xfrm>
            <a:off x="2062722" y="9624989"/>
            <a:ext cx="6126545" cy="692614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29" name="文本占位符 3"/>
          <p:cNvSpPr>
            <a:spLocks noGrp="1"/>
          </p:cNvSpPr>
          <p:nvPr>
            <p:ph type="body" sz="half" idx="33"/>
          </p:nvPr>
        </p:nvSpPr>
        <p:spPr>
          <a:xfrm>
            <a:off x="1471583" y="10332481"/>
            <a:ext cx="6717685" cy="255246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30" name="文本占位符 3"/>
          <p:cNvSpPr>
            <a:spLocks noGrp="1"/>
          </p:cNvSpPr>
          <p:nvPr>
            <p:ph type="body" sz="half" idx="34"/>
          </p:nvPr>
        </p:nvSpPr>
        <p:spPr>
          <a:xfrm>
            <a:off x="16520331" y="2670667"/>
            <a:ext cx="6126545" cy="692614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1" name="文本占位符 3"/>
          <p:cNvSpPr>
            <a:spLocks noGrp="1"/>
          </p:cNvSpPr>
          <p:nvPr>
            <p:ph type="body" sz="half" idx="35"/>
          </p:nvPr>
        </p:nvSpPr>
        <p:spPr>
          <a:xfrm>
            <a:off x="15929192" y="3378159"/>
            <a:ext cx="6717685" cy="255246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32" name="文本占位符 3"/>
          <p:cNvSpPr>
            <a:spLocks noGrp="1"/>
          </p:cNvSpPr>
          <p:nvPr>
            <p:ph type="body" sz="half" idx="36"/>
          </p:nvPr>
        </p:nvSpPr>
        <p:spPr>
          <a:xfrm>
            <a:off x="16520331" y="6153209"/>
            <a:ext cx="6126545" cy="692614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3" name="文本占位符 3"/>
          <p:cNvSpPr>
            <a:spLocks noGrp="1"/>
          </p:cNvSpPr>
          <p:nvPr>
            <p:ph type="body" sz="half" idx="37"/>
          </p:nvPr>
        </p:nvSpPr>
        <p:spPr>
          <a:xfrm>
            <a:off x="15929192" y="6860701"/>
            <a:ext cx="6717685" cy="255246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34" name="文本占位符 3"/>
          <p:cNvSpPr>
            <a:spLocks noGrp="1"/>
          </p:cNvSpPr>
          <p:nvPr>
            <p:ph type="body" sz="half" idx="38"/>
          </p:nvPr>
        </p:nvSpPr>
        <p:spPr>
          <a:xfrm>
            <a:off x="16520331" y="9624989"/>
            <a:ext cx="6126545" cy="692614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5" name="文本占位符 3"/>
          <p:cNvSpPr>
            <a:spLocks noGrp="1"/>
          </p:cNvSpPr>
          <p:nvPr>
            <p:ph type="body" sz="half" idx="39"/>
          </p:nvPr>
        </p:nvSpPr>
        <p:spPr>
          <a:xfrm>
            <a:off x="15929192" y="10332481"/>
            <a:ext cx="6717685" cy="255246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36" name="文本占位符 3"/>
          <p:cNvSpPr>
            <a:spLocks noGrp="1"/>
          </p:cNvSpPr>
          <p:nvPr>
            <p:ph type="body" sz="half" idx="40"/>
          </p:nvPr>
        </p:nvSpPr>
        <p:spPr>
          <a:xfrm>
            <a:off x="10385144" y="6244497"/>
            <a:ext cx="3612129" cy="12270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6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BD191C-2552-461E-89A2-46E56A2CD8BB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1" name="文本占位符 3"/>
          <p:cNvSpPr>
            <a:spLocks noGrp="1"/>
          </p:cNvSpPr>
          <p:nvPr>
            <p:ph type="body" sz="half" idx="29"/>
          </p:nvPr>
        </p:nvSpPr>
        <p:spPr>
          <a:xfrm>
            <a:off x="2648966" y="6858001"/>
            <a:ext cx="3581507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2" name="文本占位符 3"/>
          <p:cNvSpPr>
            <a:spLocks noGrp="1"/>
          </p:cNvSpPr>
          <p:nvPr>
            <p:ph type="body" sz="half" idx="14"/>
          </p:nvPr>
        </p:nvSpPr>
        <p:spPr>
          <a:xfrm>
            <a:off x="2648966" y="7632341"/>
            <a:ext cx="3581507" cy="4675602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4" name="文本占位符 3"/>
          <p:cNvSpPr>
            <a:spLocks noGrp="1"/>
          </p:cNvSpPr>
          <p:nvPr>
            <p:ph type="body" sz="half" idx="30"/>
          </p:nvPr>
        </p:nvSpPr>
        <p:spPr>
          <a:xfrm>
            <a:off x="7849277" y="6858001"/>
            <a:ext cx="3581507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5" name="文本占位符 3"/>
          <p:cNvSpPr>
            <a:spLocks noGrp="1"/>
          </p:cNvSpPr>
          <p:nvPr>
            <p:ph type="body" sz="half" idx="31"/>
          </p:nvPr>
        </p:nvSpPr>
        <p:spPr>
          <a:xfrm>
            <a:off x="7849277" y="7632341"/>
            <a:ext cx="3581507" cy="4675602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7" name="文本占位符 3"/>
          <p:cNvSpPr>
            <a:spLocks noGrp="1"/>
          </p:cNvSpPr>
          <p:nvPr>
            <p:ph type="body" sz="half" idx="32"/>
          </p:nvPr>
        </p:nvSpPr>
        <p:spPr>
          <a:xfrm>
            <a:off x="13045441" y="6858001"/>
            <a:ext cx="3581507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8" name="文本占位符 3"/>
          <p:cNvSpPr>
            <a:spLocks noGrp="1"/>
          </p:cNvSpPr>
          <p:nvPr>
            <p:ph type="body" sz="half" idx="33"/>
          </p:nvPr>
        </p:nvSpPr>
        <p:spPr>
          <a:xfrm>
            <a:off x="13045441" y="7632341"/>
            <a:ext cx="3581507" cy="4675602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50" name="文本占位符 3"/>
          <p:cNvSpPr>
            <a:spLocks noGrp="1"/>
          </p:cNvSpPr>
          <p:nvPr>
            <p:ph type="body" sz="half" idx="34"/>
          </p:nvPr>
        </p:nvSpPr>
        <p:spPr>
          <a:xfrm>
            <a:off x="18210277" y="6858001"/>
            <a:ext cx="3581507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1" name="文本占位符 3"/>
          <p:cNvSpPr>
            <a:spLocks noGrp="1"/>
          </p:cNvSpPr>
          <p:nvPr>
            <p:ph type="body" sz="half" idx="35"/>
          </p:nvPr>
        </p:nvSpPr>
        <p:spPr>
          <a:xfrm>
            <a:off x="18210277" y="7632341"/>
            <a:ext cx="3581507" cy="4675602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97" name="文本占位符 3"/>
          <p:cNvSpPr>
            <a:spLocks noGrp="1"/>
          </p:cNvSpPr>
          <p:nvPr>
            <p:ph type="body" sz="half" idx="36"/>
          </p:nvPr>
        </p:nvSpPr>
        <p:spPr>
          <a:xfrm>
            <a:off x="3680265" y="4412581"/>
            <a:ext cx="1518909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200" b="1" kern="1200" dirty="0" smtClean="0">
                <a:solidFill>
                  <a:srgbClr val="375B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8" name="文本占位符 3"/>
          <p:cNvSpPr>
            <a:spLocks noGrp="1"/>
          </p:cNvSpPr>
          <p:nvPr>
            <p:ph type="body" sz="half" idx="37"/>
          </p:nvPr>
        </p:nvSpPr>
        <p:spPr>
          <a:xfrm>
            <a:off x="8880576" y="4412581"/>
            <a:ext cx="1518909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200" b="1" kern="1200" dirty="0" smtClean="0">
                <a:solidFill>
                  <a:srgbClr val="42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1" name="文本占位符 3"/>
          <p:cNvSpPr>
            <a:spLocks noGrp="1"/>
          </p:cNvSpPr>
          <p:nvPr>
            <p:ph type="body" sz="half" idx="38"/>
          </p:nvPr>
        </p:nvSpPr>
        <p:spPr>
          <a:xfrm>
            <a:off x="14076740" y="4412581"/>
            <a:ext cx="1518909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200" b="1" kern="1200" dirty="0" smtClean="0">
                <a:solidFill>
                  <a:srgbClr val="375B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2" name="文本占位符 3"/>
          <p:cNvSpPr>
            <a:spLocks noGrp="1"/>
          </p:cNvSpPr>
          <p:nvPr>
            <p:ph type="body" sz="half" idx="39"/>
          </p:nvPr>
        </p:nvSpPr>
        <p:spPr>
          <a:xfrm>
            <a:off x="19241576" y="4412581"/>
            <a:ext cx="1518909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200" b="1" kern="1200" dirty="0" smtClean="0">
                <a:solidFill>
                  <a:srgbClr val="42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3F4DB0-379C-41F2-93FA-A6561DC55F23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" name="文本占位符 3"/>
          <p:cNvSpPr>
            <a:spLocks noGrp="1"/>
          </p:cNvSpPr>
          <p:nvPr>
            <p:ph type="body" sz="half" idx="29"/>
          </p:nvPr>
        </p:nvSpPr>
        <p:spPr>
          <a:xfrm>
            <a:off x="2254855" y="3907041"/>
            <a:ext cx="5615786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1" name="文本占位符 3"/>
          <p:cNvSpPr>
            <a:spLocks noGrp="1"/>
          </p:cNvSpPr>
          <p:nvPr>
            <p:ph type="body" sz="half" idx="14"/>
          </p:nvPr>
        </p:nvSpPr>
        <p:spPr>
          <a:xfrm>
            <a:off x="2254855" y="4403252"/>
            <a:ext cx="5615786" cy="2562796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2" name="文本占位符 3"/>
          <p:cNvSpPr>
            <a:spLocks noGrp="1"/>
          </p:cNvSpPr>
          <p:nvPr>
            <p:ph type="body" sz="half" idx="30"/>
          </p:nvPr>
        </p:nvSpPr>
        <p:spPr>
          <a:xfrm>
            <a:off x="2254855" y="7501371"/>
            <a:ext cx="5615786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3" name="文本占位符 3"/>
          <p:cNvSpPr>
            <a:spLocks noGrp="1"/>
          </p:cNvSpPr>
          <p:nvPr>
            <p:ph type="body" sz="half" idx="31"/>
          </p:nvPr>
        </p:nvSpPr>
        <p:spPr>
          <a:xfrm>
            <a:off x="2254855" y="7997582"/>
            <a:ext cx="5615786" cy="2562796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4" name="文本占位符 3"/>
          <p:cNvSpPr>
            <a:spLocks noGrp="1"/>
          </p:cNvSpPr>
          <p:nvPr>
            <p:ph type="body" sz="half" idx="32"/>
          </p:nvPr>
        </p:nvSpPr>
        <p:spPr>
          <a:xfrm>
            <a:off x="16511772" y="3907041"/>
            <a:ext cx="5615786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5" name="文本占位符 3"/>
          <p:cNvSpPr>
            <a:spLocks noGrp="1"/>
          </p:cNvSpPr>
          <p:nvPr>
            <p:ph type="body" sz="half" idx="33"/>
          </p:nvPr>
        </p:nvSpPr>
        <p:spPr>
          <a:xfrm>
            <a:off x="16511772" y="4403252"/>
            <a:ext cx="5615786" cy="2562796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6" name="文本占位符 3"/>
          <p:cNvSpPr>
            <a:spLocks noGrp="1"/>
          </p:cNvSpPr>
          <p:nvPr>
            <p:ph type="body" sz="half" idx="34"/>
          </p:nvPr>
        </p:nvSpPr>
        <p:spPr>
          <a:xfrm>
            <a:off x="16511772" y="7501371"/>
            <a:ext cx="5615786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7" name="文本占位符 3"/>
          <p:cNvSpPr>
            <a:spLocks noGrp="1"/>
          </p:cNvSpPr>
          <p:nvPr>
            <p:ph type="body" sz="half" idx="35"/>
          </p:nvPr>
        </p:nvSpPr>
        <p:spPr>
          <a:xfrm>
            <a:off x="16511772" y="7997582"/>
            <a:ext cx="5615786" cy="2562796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FF6F4F5-801F-4C81-8978-16E18AA21A06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7" name="文本占位符 3"/>
          <p:cNvSpPr>
            <a:spLocks noGrp="1"/>
          </p:cNvSpPr>
          <p:nvPr>
            <p:ph type="body" sz="half" idx="34"/>
          </p:nvPr>
        </p:nvSpPr>
        <p:spPr>
          <a:xfrm>
            <a:off x="17016828" y="6774887"/>
            <a:ext cx="2881786" cy="921874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400" b="1" kern="1200" dirty="0" smtClean="0">
                <a:solidFill>
                  <a:srgbClr val="DBF3F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8" name="文本占位符 3"/>
          <p:cNvSpPr>
            <a:spLocks noGrp="1"/>
          </p:cNvSpPr>
          <p:nvPr>
            <p:ph type="body" sz="half" idx="30"/>
          </p:nvPr>
        </p:nvSpPr>
        <p:spPr>
          <a:xfrm>
            <a:off x="8557978" y="4081151"/>
            <a:ext cx="4623765" cy="57241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44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9" name="文本占位符 3"/>
          <p:cNvSpPr>
            <a:spLocks noGrp="1"/>
          </p:cNvSpPr>
          <p:nvPr>
            <p:ph type="body" sz="half" idx="31"/>
          </p:nvPr>
        </p:nvSpPr>
        <p:spPr>
          <a:xfrm>
            <a:off x="8557978" y="4577873"/>
            <a:ext cx="4623765" cy="131460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9" name="文本占位符 3"/>
          <p:cNvSpPr>
            <a:spLocks noGrp="1"/>
          </p:cNvSpPr>
          <p:nvPr>
            <p:ph type="body" sz="half" idx="35"/>
          </p:nvPr>
        </p:nvSpPr>
        <p:spPr>
          <a:xfrm>
            <a:off x="8557978" y="6367297"/>
            <a:ext cx="4623765" cy="57241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44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0" name="文本占位符 3"/>
          <p:cNvSpPr>
            <a:spLocks noGrp="1"/>
          </p:cNvSpPr>
          <p:nvPr>
            <p:ph type="body" sz="half" idx="36"/>
          </p:nvPr>
        </p:nvSpPr>
        <p:spPr>
          <a:xfrm>
            <a:off x="8557978" y="6864019"/>
            <a:ext cx="4623765" cy="131460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1" name="文本占位符 3"/>
          <p:cNvSpPr>
            <a:spLocks noGrp="1"/>
          </p:cNvSpPr>
          <p:nvPr>
            <p:ph type="body" sz="half" idx="37"/>
          </p:nvPr>
        </p:nvSpPr>
        <p:spPr>
          <a:xfrm>
            <a:off x="8557978" y="8615229"/>
            <a:ext cx="4623765" cy="57241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44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2" name="文本占位符 3"/>
          <p:cNvSpPr>
            <a:spLocks noGrp="1"/>
          </p:cNvSpPr>
          <p:nvPr>
            <p:ph type="body" sz="half" idx="38"/>
          </p:nvPr>
        </p:nvSpPr>
        <p:spPr>
          <a:xfrm>
            <a:off x="8557978" y="9111951"/>
            <a:ext cx="4623765" cy="131460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9" name="文本占位符 3"/>
          <p:cNvSpPr>
            <a:spLocks noGrp="1"/>
          </p:cNvSpPr>
          <p:nvPr>
            <p:ph type="body" sz="half" idx="39"/>
          </p:nvPr>
        </p:nvSpPr>
        <p:spPr>
          <a:xfrm>
            <a:off x="2593076" y="4081151"/>
            <a:ext cx="4623765" cy="57241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44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0" name="文本占位符 3"/>
          <p:cNvSpPr>
            <a:spLocks noGrp="1"/>
          </p:cNvSpPr>
          <p:nvPr>
            <p:ph type="body" sz="half" idx="40"/>
          </p:nvPr>
        </p:nvSpPr>
        <p:spPr>
          <a:xfrm>
            <a:off x="2593076" y="4577873"/>
            <a:ext cx="4623765" cy="131460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51" name="文本占位符 3"/>
          <p:cNvSpPr>
            <a:spLocks noGrp="1"/>
          </p:cNvSpPr>
          <p:nvPr>
            <p:ph type="body" sz="half" idx="41"/>
          </p:nvPr>
        </p:nvSpPr>
        <p:spPr>
          <a:xfrm>
            <a:off x="2593076" y="6367297"/>
            <a:ext cx="4623765" cy="57241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44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2" name="文本占位符 3"/>
          <p:cNvSpPr>
            <a:spLocks noGrp="1"/>
          </p:cNvSpPr>
          <p:nvPr>
            <p:ph type="body" sz="half" idx="42"/>
          </p:nvPr>
        </p:nvSpPr>
        <p:spPr>
          <a:xfrm>
            <a:off x="2593076" y="6864019"/>
            <a:ext cx="4623765" cy="131460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53" name="文本占位符 3"/>
          <p:cNvSpPr>
            <a:spLocks noGrp="1"/>
          </p:cNvSpPr>
          <p:nvPr>
            <p:ph type="body" sz="half" idx="43"/>
          </p:nvPr>
        </p:nvSpPr>
        <p:spPr>
          <a:xfrm>
            <a:off x="2593076" y="8615229"/>
            <a:ext cx="4623765" cy="572410"/>
          </a:xfrm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44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4" name="文本占位符 3"/>
          <p:cNvSpPr>
            <a:spLocks noGrp="1"/>
          </p:cNvSpPr>
          <p:nvPr>
            <p:ph type="body" sz="half" idx="44"/>
          </p:nvPr>
        </p:nvSpPr>
        <p:spPr>
          <a:xfrm>
            <a:off x="2593076" y="9111951"/>
            <a:ext cx="4623765" cy="1314602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CE38EF4-0FAA-43A4-9D09-6D6D8E1D5BD2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" name="文本占位符 3"/>
          <p:cNvSpPr>
            <a:spLocks noGrp="1"/>
          </p:cNvSpPr>
          <p:nvPr>
            <p:ph type="body" sz="half" idx="30"/>
          </p:nvPr>
        </p:nvSpPr>
        <p:spPr>
          <a:xfrm>
            <a:off x="2700378" y="7501371"/>
            <a:ext cx="4241508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1" name="文本占位符 3"/>
          <p:cNvSpPr>
            <a:spLocks noGrp="1"/>
          </p:cNvSpPr>
          <p:nvPr>
            <p:ph type="body" sz="half" idx="31"/>
          </p:nvPr>
        </p:nvSpPr>
        <p:spPr>
          <a:xfrm>
            <a:off x="2700378" y="7997583"/>
            <a:ext cx="4241508" cy="4715118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25" name="文本占位符 3"/>
          <p:cNvSpPr>
            <a:spLocks noGrp="1"/>
          </p:cNvSpPr>
          <p:nvPr>
            <p:ph type="body" sz="half" idx="32"/>
          </p:nvPr>
        </p:nvSpPr>
        <p:spPr>
          <a:xfrm>
            <a:off x="7624776" y="7501371"/>
            <a:ext cx="4241508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6" name="文本占位符 3"/>
          <p:cNvSpPr>
            <a:spLocks noGrp="1"/>
          </p:cNvSpPr>
          <p:nvPr>
            <p:ph type="body" sz="half" idx="33"/>
          </p:nvPr>
        </p:nvSpPr>
        <p:spPr>
          <a:xfrm>
            <a:off x="7624776" y="7997583"/>
            <a:ext cx="4241508" cy="4715118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27" name="文本占位符 3"/>
          <p:cNvSpPr>
            <a:spLocks noGrp="1"/>
          </p:cNvSpPr>
          <p:nvPr>
            <p:ph type="body" sz="half" idx="34"/>
          </p:nvPr>
        </p:nvSpPr>
        <p:spPr>
          <a:xfrm>
            <a:off x="12549173" y="7501371"/>
            <a:ext cx="4241508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8" name="文本占位符 3"/>
          <p:cNvSpPr>
            <a:spLocks noGrp="1"/>
          </p:cNvSpPr>
          <p:nvPr>
            <p:ph type="body" sz="half" idx="35"/>
          </p:nvPr>
        </p:nvSpPr>
        <p:spPr>
          <a:xfrm>
            <a:off x="12549173" y="7997583"/>
            <a:ext cx="4241508" cy="4715118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3" name="文本占位符 3"/>
          <p:cNvSpPr>
            <a:spLocks noGrp="1"/>
          </p:cNvSpPr>
          <p:nvPr>
            <p:ph type="body" sz="half" idx="36"/>
          </p:nvPr>
        </p:nvSpPr>
        <p:spPr>
          <a:xfrm>
            <a:off x="17473571" y="7501371"/>
            <a:ext cx="4241508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4" name="文本占位符 3"/>
          <p:cNvSpPr>
            <a:spLocks noGrp="1"/>
          </p:cNvSpPr>
          <p:nvPr>
            <p:ph type="body" sz="half" idx="37"/>
          </p:nvPr>
        </p:nvSpPr>
        <p:spPr>
          <a:xfrm>
            <a:off x="17473571" y="7997583"/>
            <a:ext cx="4241508" cy="4715118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D32E49-DF4A-456C-94EF-F4B05173ECDF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7813" cy="8702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266613" y="3651250"/>
            <a:ext cx="10439400" cy="8702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30"/>
          </p:nvPr>
        </p:nvSpPr>
        <p:spPr>
          <a:xfrm>
            <a:off x="7018821" y="2189523"/>
            <a:ext cx="10344771" cy="1014062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5600" b="1" kern="1200" dirty="0" smtClean="0">
                <a:solidFill>
                  <a:srgbClr val="375BA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31"/>
          </p:nvPr>
        </p:nvSpPr>
        <p:spPr>
          <a:xfrm>
            <a:off x="4070651" y="8827837"/>
            <a:ext cx="3936104" cy="18140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rgbClr val="DCE5F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32"/>
          </p:nvPr>
        </p:nvSpPr>
        <p:spPr>
          <a:xfrm>
            <a:off x="8184157" y="4726353"/>
            <a:ext cx="3936104" cy="18140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rgbClr val="DCE5F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20" name="文本占位符 3"/>
          <p:cNvSpPr>
            <a:spLocks noGrp="1"/>
          </p:cNvSpPr>
          <p:nvPr>
            <p:ph type="body" sz="half" idx="33"/>
          </p:nvPr>
        </p:nvSpPr>
        <p:spPr>
          <a:xfrm>
            <a:off x="12297659" y="8827837"/>
            <a:ext cx="3936104" cy="18140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rgbClr val="DCE5F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21" name="文本占位符 3"/>
          <p:cNvSpPr>
            <a:spLocks noGrp="1"/>
          </p:cNvSpPr>
          <p:nvPr>
            <p:ph type="body" sz="half" idx="34"/>
          </p:nvPr>
        </p:nvSpPr>
        <p:spPr>
          <a:xfrm>
            <a:off x="16411166" y="4726353"/>
            <a:ext cx="3936104" cy="18140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rgbClr val="DCE5F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8F2814-A87A-4B9F-894C-391408480516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9" name="文本占位符 3"/>
          <p:cNvSpPr>
            <a:spLocks noGrp="1"/>
          </p:cNvSpPr>
          <p:nvPr>
            <p:ph type="body" sz="half" idx="30"/>
          </p:nvPr>
        </p:nvSpPr>
        <p:spPr>
          <a:xfrm>
            <a:off x="2735124" y="3176911"/>
            <a:ext cx="4241508" cy="572410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文本占位符 3"/>
          <p:cNvSpPr>
            <a:spLocks noGrp="1"/>
          </p:cNvSpPr>
          <p:nvPr>
            <p:ph type="body" sz="half" idx="31"/>
          </p:nvPr>
        </p:nvSpPr>
        <p:spPr>
          <a:xfrm>
            <a:off x="2735124" y="3675711"/>
            <a:ext cx="4241508" cy="1647602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1" name="文本占位符 3"/>
          <p:cNvSpPr>
            <a:spLocks noGrp="1"/>
          </p:cNvSpPr>
          <p:nvPr>
            <p:ph type="body" sz="half" idx="32"/>
          </p:nvPr>
        </p:nvSpPr>
        <p:spPr>
          <a:xfrm>
            <a:off x="12377114" y="3176911"/>
            <a:ext cx="4241508" cy="572410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文本占位符 3"/>
          <p:cNvSpPr>
            <a:spLocks noGrp="1"/>
          </p:cNvSpPr>
          <p:nvPr>
            <p:ph type="body" sz="half" idx="33"/>
          </p:nvPr>
        </p:nvSpPr>
        <p:spPr>
          <a:xfrm>
            <a:off x="12377114" y="3675711"/>
            <a:ext cx="4241508" cy="1647602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3" name="文本占位符 3"/>
          <p:cNvSpPr>
            <a:spLocks noGrp="1"/>
          </p:cNvSpPr>
          <p:nvPr>
            <p:ph type="body" sz="half" idx="34"/>
          </p:nvPr>
        </p:nvSpPr>
        <p:spPr>
          <a:xfrm>
            <a:off x="7556120" y="8491941"/>
            <a:ext cx="4241508" cy="572410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4" name="文本占位符 3"/>
          <p:cNvSpPr>
            <a:spLocks noGrp="1"/>
          </p:cNvSpPr>
          <p:nvPr>
            <p:ph type="body" sz="half" idx="35"/>
          </p:nvPr>
        </p:nvSpPr>
        <p:spPr>
          <a:xfrm>
            <a:off x="7556120" y="8990741"/>
            <a:ext cx="4241508" cy="1647602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5" name="文本占位符 3"/>
          <p:cNvSpPr>
            <a:spLocks noGrp="1"/>
          </p:cNvSpPr>
          <p:nvPr>
            <p:ph type="body" sz="half" idx="36"/>
          </p:nvPr>
        </p:nvSpPr>
        <p:spPr>
          <a:xfrm>
            <a:off x="17198111" y="8491941"/>
            <a:ext cx="4241508" cy="572410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6" name="文本占位符 3"/>
          <p:cNvSpPr>
            <a:spLocks noGrp="1"/>
          </p:cNvSpPr>
          <p:nvPr>
            <p:ph type="body" sz="half" idx="37"/>
          </p:nvPr>
        </p:nvSpPr>
        <p:spPr>
          <a:xfrm>
            <a:off x="17198111" y="8990741"/>
            <a:ext cx="4241508" cy="1647602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7" name="文本占位符 3"/>
          <p:cNvSpPr>
            <a:spLocks noGrp="1"/>
          </p:cNvSpPr>
          <p:nvPr>
            <p:ph type="body" sz="half" idx="38"/>
          </p:nvPr>
        </p:nvSpPr>
        <p:spPr>
          <a:xfrm>
            <a:off x="2663126" y="7170487"/>
            <a:ext cx="4199571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D2EF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8" name="文本占位符 3"/>
          <p:cNvSpPr>
            <a:spLocks noGrp="1"/>
          </p:cNvSpPr>
          <p:nvPr>
            <p:ph type="body" sz="half" idx="39"/>
          </p:nvPr>
        </p:nvSpPr>
        <p:spPr>
          <a:xfrm>
            <a:off x="2663126" y="6109586"/>
            <a:ext cx="4199571" cy="10550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8000">
                <a:solidFill>
                  <a:srgbClr val="D2EFF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9" name="文本占位符 3"/>
          <p:cNvSpPr>
            <a:spLocks noGrp="1"/>
          </p:cNvSpPr>
          <p:nvPr>
            <p:ph type="body" sz="half" idx="40"/>
          </p:nvPr>
        </p:nvSpPr>
        <p:spPr>
          <a:xfrm>
            <a:off x="7484123" y="7170487"/>
            <a:ext cx="4199571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D2EF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0" name="文本占位符 3"/>
          <p:cNvSpPr>
            <a:spLocks noGrp="1"/>
          </p:cNvSpPr>
          <p:nvPr>
            <p:ph type="body" sz="half" idx="41"/>
          </p:nvPr>
        </p:nvSpPr>
        <p:spPr>
          <a:xfrm>
            <a:off x="7484123" y="6109586"/>
            <a:ext cx="4199571" cy="10550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8000">
                <a:solidFill>
                  <a:srgbClr val="D2EFF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1" name="文本占位符 3"/>
          <p:cNvSpPr>
            <a:spLocks noGrp="1"/>
          </p:cNvSpPr>
          <p:nvPr>
            <p:ph type="body" sz="half" idx="42"/>
          </p:nvPr>
        </p:nvSpPr>
        <p:spPr>
          <a:xfrm>
            <a:off x="12305115" y="7170487"/>
            <a:ext cx="4199571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D2EF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2" name="文本占位符 3"/>
          <p:cNvSpPr>
            <a:spLocks noGrp="1"/>
          </p:cNvSpPr>
          <p:nvPr>
            <p:ph type="body" sz="half" idx="43"/>
          </p:nvPr>
        </p:nvSpPr>
        <p:spPr>
          <a:xfrm>
            <a:off x="12305115" y="6109586"/>
            <a:ext cx="4199571" cy="10550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8000">
                <a:solidFill>
                  <a:srgbClr val="D2EFF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3" name="文本占位符 3"/>
          <p:cNvSpPr>
            <a:spLocks noGrp="1"/>
          </p:cNvSpPr>
          <p:nvPr>
            <p:ph type="body" sz="half" idx="44"/>
          </p:nvPr>
        </p:nvSpPr>
        <p:spPr>
          <a:xfrm>
            <a:off x="17126107" y="7170487"/>
            <a:ext cx="4199571" cy="57241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000" b="1" kern="1200" dirty="0" smtClean="0">
                <a:solidFill>
                  <a:srgbClr val="D2EF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4" name="文本占位符 3"/>
          <p:cNvSpPr>
            <a:spLocks noGrp="1"/>
          </p:cNvSpPr>
          <p:nvPr>
            <p:ph type="body" sz="half" idx="45"/>
          </p:nvPr>
        </p:nvSpPr>
        <p:spPr>
          <a:xfrm>
            <a:off x="17126107" y="6109586"/>
            <a:ext cx="4199571" cy="10550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8000">
                <a:solidFill>
                  <a:srgbClr val="D2EFF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7FC873-E93F-458D-A15A-97FCA845DA4B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2" name="文本占位符 3"/>
          <p:cNvSpPr>
            <a:spLocks noGrp="1"/>
          </p:cNvSpPr>
          <p:nvPr>
            <p:ph type="body" sz="half" idx="30"/>
          </p:nvPr>
        </p:nvSpPr>
        <p:spPr>
          <a:xfrm>
            <a:off x="5283130" y="3264477"/>
            <a:ext cx="4774897" cy="572410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E5EBF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3" name="文本占位符 3"/>
          <p:cNvSpPr>
            <a:spLocks noGrp="1"/>
          </p:cNvSpPr>
          <p:nvPr>
            <p:ph type="body" sz="half" idx="31"/>
          </p:nvPr>
        </p:nvSpPr>
        <p:spPr>
          <a:xfrm>
            <a:off x="5283130" y="3836887"/>
            <a:ext cx="4774897" cy="275034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rgbClr val="E5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26" name="文本占位符 3"/>
          <p:cNvSpPr>
            <a:spLocks noGrp="1"/>
          </p:cNvSpPr>
          <p:nvPr>
            <p:ph type="body" sz="half" idx="32"/>
          </p:nvPr>
        </p:nvSpPr>
        <p:spPr>
          <a:xfrm>
            <a:off x="13951554" y="3264477"/>
            <a:ext cx="4774897" cy="572410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E5EBF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7" name="文本占位符 3"/>
          <p:cNvSpPr>
            <a:spLocks noGrp="1"/>
          </p:cNvSpPr>
          <p:nvPr>
            <p:ph type="body" sz="half" idx="33"/>
          </p:nvPr>
        </p:nvSpPr>
        <p:spPr>
          <a:xfrm>
            <a:off x="13951554" y="3836887"/>
            <a:ext cx="4774897" cy="275034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rgbClr val="E5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28" name="文本占位符 3"/>
          <p:cNvSpPr>
            <a:spLocks noGrp="1"/>
          </p:cNvSpPr>
          <p:nvPr>
            <p:ph type="body" sz="half" idx="34"/>
          </p:nvPr>
        </p:nvSpPr>
        <p:spPr>
          <a:xfrm>
            <a:off x="5283130" y="7486431"/>
            <a:ext cx="4774897" cy="572410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E5EBF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9" name="文本占位符 3"/>
          <p:cNvSpPr>
            <a:spLocks noGrp="1"/>
          </p:cNvSpPr>
          <p:nvPr>
            <p:ph type="body" sz="half" idx="35"/>
          </p:nvPr>
        </p:nvSpPr>
        <p:spPr>
          <a:xfrm>
            <a:off x="5283130" y="8005573"/>
            <a:ext cx="4774897" cy="275034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rgbClr val="E5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30" name="文本占位符 3"/>
          <p:cNvSpPr>
            <a:spLocks noGrp="1"/>
          </p:cNvSpPr>
          <p:nvPr>
            <p:ph type="body" sz="half" idx="36"/>
          </p:nvPr>
        </p:nvSpPr>
        <p:spPr>
          <a:xfrm>
            <a:off x="13951554" y="7486431"/>
            <a:ext cx="4774897" cy="572410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E5EBF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1" name="文本占位符 3"/>
          <p:cNvSpPr>
            <a:spLocks noGrp="1"/>
          </p:cNvSpPr>
          <p:nvPr>
            <p:ph type="body" sz="half" idx="37"/>
          </p:nvPr>
        </p:nvSpPr>
        <p:spPr>
          <a:xfrm>
            <a:off x="13951554" y="8005573"/>
            <a:ext cx="4774897" cy="2750346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rgbClr val="E5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00B1A2-0F30-4928-B902-826945BA1B5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3" name="文本占位符 3"/>
          <p:cNvSpPr>
            <a:spLocks noGrp="1"/>
          </p:cNvSpPr>
          <p:nvPr>
            <p:ph type="body" sz="half" idx="36"/>
          </p:nvPr>
        </p:nvSpPr>
        <p:spPr>
          <a:xfrm>
            <a:off x="4119612" y="4120312"/>
            <a:ext cx="2959923" cy="1484684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7200" b="1" kern="1200" dirty="0" smtClean="0">
                <a:solidFill>
                  <a:srgbClr val="E4F7F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37"/>
          </p:nvPr>
        </p:nvSpPr>
        <p:spPr>
          <a:xfrm>
            <a:off x="7789234" y="6021227"/>
            <a:ext cx="3939658" cy="2391098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9600" b="1" kern="1200" dirty="0" smtClean="0">
                <a:solidFill>
                  <a:srgbClr val="E4F7F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5" name="文本占位符 3"/>
          <p:cNvSpPr>
            <a:spLocks noGrp="1"/>
          </p:cNvSpPr>
          <p:nvPr>
            <p:ph type="body" sz="half" idx="38"/>
          </p:nvPr>
        </p:nvSpPr>
        <p:spPr>
          <a:xfrm>
            <a:off x="4769631" y="8806561"/>
            <a:ext cx="2446217" cy="1014058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5600" b="1" kern="1200" dirty="0" smtClean="0">
                <a:solidFill>
                  <a:srgbClr val="E4F7F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6" name="文本占位符 3"/>
          <p:cNvSpPr>
            <a:spLocks noGrp="1"/>
          </p:cNvSpPr>
          <p:nvPr>
            <p:ph type="body" sz="half" idx="39"/>
          </p:nvPr>
        </p:nvSpPr>
        <p:spPr>
          <a:xfrm>
            <a:off x="3042258" y="7319371"/>
            <a:ext cx="1518909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E4F7F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8" name="文本占位符 3"/>
          <p:cNvSpPr>
            <a:spLocks noGrp="1"/>
          </p:cNvSpPr>
          <p:nvPr>
            <p:ph type="body" sz="half" idx="35"/>
          </p:nvPr>
        </p:nvSpPr>
        <p:spPr>
          <a:xfrm>
            <a:off x="12653525" y="3373473"/>
            <a:ext cx="8735059" cy="1988774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40"/>
          </p:nvPr>
        </p:nvSpPr>
        <p:spPr>
          <a:xfrm>
            <a:off x="12653525" y="5924257"/>
            <a:ext cx="8735059" cy="1988774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20" name="文本占位符 3"/>
          <p:cNvSpPr>
            <a:spLocks noGrp="1"/>
          </p:cNvSpPr>
          <p:nvPr>
            <p:ph type="body" sz="half" idx="41"/>
          </p:nvPr>
        </p:nvSpPr>
        <p:spPr>
          <a:xfrm>
            <a:off x="12653525" y="8475043"/>
            <a:ext cx="8735059" cy="1988774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BD76AC-37D3-47FA-9274-057FA8404C11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7" name="文本占位符 3"/>
          <p:cNvSpPr>
            <a:spLocks noGrp="1"/>
          </p:cNvSpPr>
          <p:nvPr>
            <p:ph type="body" sz="half" idx="35"/>
          </p:nvPr>
        </p:nvSpPr>
        <p:spPr>
          <a:xfrm>
            <a:off x="12653524" y="4751856"/>
            <a:ext cx="9328745" cy="2376000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38"/>
          </p:nvPr>
        </p:nvSpPr>
        <p:spPr>
          <a:xfrm>
            <a:off x="3613009" y="9515133"/>
            <a:ext cx="2446217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800" b="1" kern="1200" dirty="0" smtClean="0">
                <a:solidFill>
                  <a:srgbClr val="E4F7F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0" name="文本占位符 3"/>
          <p:cNvSpPr>
            <a:spLocks noGrp="1"/>
          </p:cNvSpPr>
          <p:nvPr>
            <p:ph type="body" sz="half" idx="41"/>
          </p:nvPr>
        </p:nvSpPr>
        <p:spPr>
          <a:xfrm>
            <a:off x="8176546" y="9515133"/>
            <a:ext cx="2446217" cy="921870"/>
          </a:xfrm>
        </p:spPr>
        <p:txBody>
          <a:bodyPr anchor="ctr">
            <a:noAutofit/>
          </a:bodyPr>
          <a:lstStyle>
            <a:lvl1pPr marL="0" indent="0" algn="ctr">
              <a:buFont typeface="Wingdings" panose="05000000000000000000" pitchFamily="2" charset="2"/>
              <a:buNone/>
              <a:defRPr lang="zh-CN" altLang="en-US" sz="4800" b="1" kern="1200" dirty="0" smtClean="0">
                <a:solidFill>
                  <a:srgbClr val="E4F7F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1" name="文本占位符 3"/>
          <p:cNvSpPr>
            <a:spLocks noGrp="1"/>
          </p:cNvSpPr>
          <p:nvPr>
            <p:ph type="body" sz="half" idx="32"/>
          </p:nvPr>
        </p:nvSpPr>
        <p:spPr>
          <a:xfrm>
            <a:off x="12653524" y="4043145"/>
            <a:ext cx="9328745" cy="692618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44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2" name="文本占位符 3"/>
          <p:cNvSpPr>
            <a:spLocks noGrp="1"/>
          </p:cNvSpPr>
          <p:nvPr>
            <p:ph type="body" sz="half" idx="42"/>
          </p:nvPr>
        </p:nvSpPr>
        <p:spPr>
          <a:xfrm>
            <a:off x="12653524" y="8028694"/>
            <a:ext cx="9328745" cy="2376000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23" name="文本占位符 3"/>
          <p:cNvSpPr>
            <a:spLocks noGrp="1"/>
          </p:cNvSpPr>
          <p:nvPr>
            <p:ph type="body" sz="half" idx="43"/>
          </p:nvPr>
        </p:nvSpPr>
        <p:spPr>
          <a:xfrm>
            <a:off x="12653524" y="7319983"/>
            <a:ext cx="9328745" cy="692618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44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6B4F42-DD88-4819-A2E1-00CB4F25AB90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9" name="文本占位符 3"/>
          <p:cNvSpPr>
            <a:spLocks noGrp="1"/>
          </p:cNvSpPr>
          <p:nvPr>
            <p:ph type="body" sz="half" idx="35"/>
          </p:nvPr>
        </p:nvSpPr>
        <p:spPr>
          <a:xfrm>
            <a:off x="12653524" y="5437567"/>
            <a:ext cx="9328745" cy="4871498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40" name="文本占位符 3"/>
          <p:cNvSpPr>
            <a:spLocks noGrp="1"/>
          </p:cNvSpPr>
          <p:nvPr>
            <p:ph type="body" sz="half" idx="32"/>
          </p:nvPr>
        </p:nvSpPr>
        <p:spPr>
          <a:xfrm>
            <a:off x="12653524" y="4155806"/>
            <a:ext cx="9328745" cy="838068"/>
          </a:xfrm>
        </p:spPr>
        <p:txBody>
          <a:bodyPr anchor="ctr">
            <a:noAutofit/>
          </a:bodyPr>
          <a:lstStyle>
            <a:lvl1pPr marL="0" indent="0" algn="just">
              <a:buFont typeface="Wingdings" panose="05000000000000000000" pitchFamily="2" charset="2"/>
              <a:buNone/>
              <a:defRPr lang="zh-CN" altLang="en-US" sz="3600" b="1" kern="1200" dirty="0" smtClean="0">
                <a:solidFill>
                  <a:srgbClr val="44BA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3" name="文本占位符 3"/>
          <p:cNvSpPr>
            <a:spLocks noGrp="1"/>
          </p:cNvSpPr>
          <p:nvPr>
            <p:ph type="body" sz="half" idx="36"/>
          </p:nvPr>
        </p:nvSpPr>
        <p:spPr>
          <a:xfrm>
            <a:off x="2645824" y="10400944"/>
            <a:ext cx="1261490" cy="5203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lang="zh-CN" altLang="en-US" sz="22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4" name="文本占位符 3"/>
          <p:cNvSpPr>
            <a:spLocks noGrp="1"/>
          </p:cNvSpPr>
          <p:nvPr>
            <p:ph type="body" sz="half" idx="37"/>
          </p:nvPr>
        </p:nvSpPr>
        <p:spPr>
          <a:xfrm>
            <a:off x="10537302" y="10400944"/>
            <a:ext cx="1261490" cy="5203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lang="zh-CN" altLang="en-US" sz="22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5" name="文本占位符 3"/>
          <p:cNvSpPr>
            <a:spLocks noGrp="1"/>
          </p:cNvSpPr>
          <p:nvPr>
            <p:ph type="body" sz="half" idx="38"/>
          </p:nvPr>
        </p:nvSpPr>
        <p:spPr>
          <a:xfrm>
            <a:off x="5276317" y="10400944"/>
            <a:ext cx="1261490" cy="5203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lang="zh-CN" altLang="en-US" sz="22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6" name="文本占位符 3"/>
          <p:cNvSpPr>
            <a:spLocks noGrp="1"/>
          </p:cNvSpPr>
          <p:nvPr>
            <p:ph type="body" sz="half" idx="39"/>
          </p:nvPr>
        </p:nvSpPr>
        <p:spPr>
          <a:xfrm>
            <a:off x="6591563" y="10400944"/>
            <a:ext cx="1261490" cy="5203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lang="zh-CN" altLang="en-US" sz="22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7" name="文本占位符 3"/>
          <p:cNvSpPr>
            <a:spLocks noGrp="1"/>
          </p:cNvSpPr>
          <p:nvPr>
            <p:ph type="body" sz="half" idx="40"/>
          </p:nvPr>
        </p:nvSpPr>
        <p:spPr>
          <a:xfrm>
            <a:off x="7906809" y="10400944"/>
            <a:ext cx="1261490" cy="5203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lang="zh-CN" altLang="en-US" sz="22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0" name="文本占位符 3"/>
          <p:cNvSpPr>
            <a:spLocks noGrp="1"/>
          </p:cNvSpPr>
          <p:nvPr>
            <p:ph type="body" sz="half" idx="41"/>
          </p:nvPr>
        </p:nvSpPr>
        <p:spPr>
          <a:xfrm>
            <a:off x="3961070" y="10400944"/>
            <a:ext cx="1261490" cy="5203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lang="zh-CN" altLang="en-US" sz="22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1" name="文本占位符 3"/>
          <p:cNvSpPr>
            <a:spLocks noGrp="1"/>
          </p:cNvSpPr>
          <p:nvPr>
            <p:ph type="body" sz="half" idx="42"/>
          </p:nvPr>
        </p:nvSpPr>
        <p:spPr>
          <a:xfrm>
            <a:off x="9222056" y="10400944"/>
            <a:ext cx="1261490" cy="5203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lang="zh-CN" altLang="en-US" sz="22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165" indent="0">
              <a:buNone/>
              <a:defRPr sz="2000"/>
            </a:lvl8pPr>
            <a:lvl9pPr marL="7314565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07CFF0-77AD-482F-8482-7023E30B5FC1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CD3B3D-3CEF-4F8B-8E3A-4A4FCEF5B82F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6705" y="239796"/>
            <a:ext cx="21029831" cy="1124336"/>
          </a:xfrm>
        </p:spPr>
        <p:txBody>
          <a:bodyPr>
            <a:normAutofit/>
          </a:bodyPr>
          <a:lstStyle>
            <a:lvl1pPr>
              <a:defRPr sz="5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BC45027-D79D-49CE-95AD-9FBEBA4EADD5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85B64D-60B1-49E0-BA3D-79329504DDA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BF82D2-7A68-459D-A996-9BDDA2518FA4}" type="datetimeFigureOut">
              <a:rPr kumimoji="0" lang="zh-CN" altLang="en-US" sz="227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2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9613" cy="26511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342813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342813" y="5010150"/>
            <a:ext cx="10366375" cy="73691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BF82D2-7A68-459D-A996-9BDDA2518FA4}" type="datetimeFigureOut">
              <a:rPr kumimoji="0" lang="zh-CN" altLang="en-US" sz="227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2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2813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2813" cy="97472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1828800" rtl="0" eaLnBrk="0" fontAlgn="base" latinLnBrk="0" hangingPunct="0">
              <a:lnSpc>
                <a:spcPct val="90000"/>
              </a:lnSpc>
              <a:spcBef>
                <a:spcPct val="40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9613" cy="2651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1676400" y="3651250"/>
            <a:ext cx="21029613" cy="87026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76400" y="12712700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2400">
                <a:solidFill>
                  <a:srgbClr val="7F7F7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E415E65-3E6C-40ED-91D4-AD5276D77A97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2400">
                <a:solidFill>
                  <a:srgbClr val="7F7F7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221200" y="12712700"/>
            <a:ext cx="5484813" cy="730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2400">
                <a:solidFill>
                  <a:srgbClr val="7F7F7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  <p:sp>
        <p:nvSpPr>
          <p:cNvPr id="1031" name="KSO_TEMPLATE" hidden="1"/>
          <p:cNvSpPr>
            <a:spLocks noChangeArrowheads="1"/>
          </p:cNvSpPr>
          <p:nvPr/>
        </p:nvSpPr>
        <p:spPr bwMode="auto">
          <a:xfrm>
            <a:off x="0" y="0"/>
            <a:ext cx="1588" cy="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42719B"/>
            </a:solidFill>
            <a:miter lim="800000"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2pPr>
      <a:lvl3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3pPr>
      <a:lvl4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4pPr>
      <a:lvl5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5pPr>
      <a:lvl6pPr marL="2286000" indent="-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6pPr>
      <a:lvl7pPr marL="2743200" indent="-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7pPr>
      <a:lvl8pPr marL="3200400" indent="-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8pPr>
      <a:lvl9pPr marL="3657600" indent="-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9pPr>
    </p:titleStyle>
    <p:bodyStyle>
      <a:lvl1pPr marL="457200" indent="-457200" algn="l" defTabSz="1828800" rtl="0" eaLnBrk="0" fontAlgn="base" hangingPunct="0">
        <a:lnSpc>
          <a:spcPct val="90000"/>
        </a:lnSpc>
        <a:spcBef>
          <a:spcPct val="401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1371600" indent="-457200" algn="l" defTabSz="1828800" rtl="0" eaLnBrk="0" fontAlgn="base" hangingPunct="0">
        <a:lnSpc>
          <a:spcPct val="90000"/>
        </a:lnSpc>
        <a:spcBef>
          <a:spcPct val="20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2286000" indent="-457200" algn="l" defTabSz="1828800" rtl="0" eaLnBrk="0" fontAlgn="base" hangingPunct="0">
        <a:lnSpc>
          <a:spcPct val="90000"/>
        </a:lnSpc>
        <a:spcBef>
          <a:spcPct val="201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3200400" indent="-457200" algn="l" defTabSz="1828800" rtl="0" eaLnBrk="0" fontAlgn="base" hangingPunct="0">
        <a:lnSpc>
          <a:spcPct val="90000"/>
        </a:lnSpc>
        <a:spcBef>
          <a:spcPct val="201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4114800" indent="-457200" algn="l" defTabSz="1828800" rtl="0" eaLnBrk="0" fontAlgn="base" hangingPunct="0">
        <a:lnSpc>
          <a:spcPct val="90000"/>
        </a:lnSpc>
        <a:spcBef>
          <a:spcPct val="201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9613" cy="2651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1676400" y="3651250"/>
            <a:ext cx="21029613" cy="87026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05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76400" y="12712700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2400">
                <a:solidFill>
                  <a:srgbClr val="7F7F7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D3D06A1-5771-40F8-8786-ABA34977E72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205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2400">
                <a:solidFill>
                  <a:srgbClr val="7F7F7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205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221200" y="12712700"/>
            <a:ext cx="5484813" cy="730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2400">
                <a:solidFill>
                  <a:srgbClr val="7F7F7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sym typeface="黑体" panose="02010609060101010101" pitchFamily="49" charset="-122"/>
              </a:rPr>
            </a:fld>
            <a:endParaRPr lang="zh-CN" altLang="en-US" dirty="0">
              <a:sym typeface="黑体" panose="02010609060101010101" pitchFamily="49" charset="-122"/>
            </a:endParaRPr>
          </a:p>
        </p:txBody>
      </p:sp>
      <p:sp>
        <p:nvSpPr>
          <p:cNvPr id="2055" name="KSO_TEMPLATE" hidden="1"/>
          <p:cNvSpPr>
            <a:spLocks noChangeArrowheads="1"/>
          </p:cNvSpPr>
          <p:nvPr/>
        </p:nvSpPr>
        <p:spPr bwMode="auto">
          <a:xfrm>
            <a:off x="0" y="0"/>
            <a:ext cx="1588" cy="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42719B"/>
            </a:solidFill>
            <a:miter lim="800000"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2pPr>
      <a:lvl3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3pPr>
      <a:lvl4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4pPr>
      <a:lvl5pPr marL="1828800" indent="-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5pPr>
      <a:lvl6pPr marL="2286000" indent="-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6pPr>
      <a:lvl7pPr marL="2743200" indent="-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7pPr>
      <a:lvl8pPr marL="3200400" indent="-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8pPr>
      <a:lvl9pPr marL="3657600" indent="-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9pPr>
    </p:titleStyle>
    <p:bodyStyle>
      <a:lvl1pPr marL="457200" indent="-457200" algn="l" defTabSz="1828800" rtl="0" eaLnBrk="0" fontAlgn="base" hangingPunct="0">
        <a:lnSpc>
          <a:spcPct val="90000"/>
        </a:lnSpc>
        <a:spcBef>
          <a:spcPct val="401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1371600" indent="-457200" algn="l" defTabSz="1828800" rtl="0" eaLnBrk="0" fontAlgn="base" hangingPunct="0">
        <a:lnSpc>
          <a:spcPct val="90000"/>
        </a:lnSpc>
        <a:spcBef>
          <a:spcPct val="20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2286000" indent="-457200" algn="l" defTabSz="1828800" rtl="0" eaLnBrk="0" fontAlgn="base" hangingPunct="0">
        <a:lnSpc>
          <a:spcPct val="90000"/>
        </a:lnSpc>
        <a:spcBef>
          <a:spcPct val="201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3200400" indent="-457200" algn="l" defTabSz="1828800" rtl="0" eaLnBrk="0" fontAlgn="base" hangingPunct="0">
        <a:lnSpc>
          <a:spcPct val="90000"/>
        </a:lnSpc>
        <a:spcBef>
          <a:spcPct val="201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4114800" indent="-457200" algn="l" defTabSz="1828800" rtl="0" eaLnBrk="0" fontAlgn="base" hangingPunct="0">
        <a:lnSpc>
          <a:spcPct val="90000"/>
        </a:lnSpc>
        <a:spcBef>
          <a:spcPct val="201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1676400" y="1665288"/>
            <a:ext cx="21029613" cy="26511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9613" cy="87026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85B64D-60B1-49E0-BA3D-79329504DDAA}" type="datetime1"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6381413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448800" y="12969875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1513" y="1162050"/>
            <a:ext cx="23039388" cy="71438"/>
          </a:xfrm>
          <a:prstGeom prst="rect">
            <a:avLst/>
          </a:prstGeom>
          <a:solidFill>
            <a:srgbClr val="42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</p:sldLayoutIdLst>
  <p:hf sldNum="0" hdr="0" ftr="0" dt="0"/>
  <p:txStyles>
    <p:titleStyle>
      <a:lvl1pPr algn="l" defTabSz="18275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5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18275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18275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18275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182753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182753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182753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182753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455930" indent="-455930" algn="l" defTabSz="182753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330" indent="-455930" algn="l" defTabSz="18275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730" indent="-455930" algn="l" defTabSz="18275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130" indent="-455930" algn="l" defTabSz="18275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530" indent="-455930" algn="l" defTabSz="182753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65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765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1676400" y="731838"/>
            <a:ext cx="21029613" cy="26495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9613" cy="87042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28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5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BF82D2-7A68-459D-A996-9BDDA2518FA4}" type="datetimeFigureOut">
              <a:rPr kumimoji="0" lang="zh-CN" altLang="en-US" sz="227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2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31188" cy="728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4813" cy="728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sldNum="0" hdr="0" ftr="0" dt="0"/>
  <p:txStyles>
    <p:titleStyle>
      <a:lvl1pPr algn="l" defTabSz="1733550" rtl="0" fontAlgn="base">
        <a:lnSpc>
          <a:spcPct val="90000"/>
        </a:lnSpc>
        <a:spcBef>
          <a:spcPct val="0"/>
        </a:spcBef>
        <a:spcAft>
          <a:spcPct val="0"/>
        </a:spcAft>
        <a:defRPr sz="8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733550" rtl="0" fontAlgn="base">
        <a:lnSpc>
          <a:spcPct val="90000"/>
        </a:lnSpc>
        <a:spcBef>
          <a:spcPct val="0"/>
        </a:spcBef>
        <a:spcAft>
          <a:spcPct val="0"/>
        </a:spcAft>
        <a:defRPr sz="8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1733550" rtl="0" fontAlgn="base">
        <a:lnSpc>
          <a:spcPct val="90000"/>
        </a:lnSpc>
        <a:spcBef>
          <a:spcPct val="0"/>
        </a:spcBef>
        <a:spcAft>
          <a:spcPct val="0"/>
        </a:spcAft>
        <a:defRPr sz="8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1733550" rtl="0" fontAlgn="base">
        <a:lnSpc>
          <a:spcPct val="90000"/>
        </a:lnSpc>
        <a:spcBef>
          <a:spcPct val="0"/>
        </a:spcBef>
        <a:spcAft>
          <a:spcPct val="0"/>
        </a:spcAft>
        <a:defRPr sz="8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1733550" rtl="0" fontAlgn="base">
        <a:lnSpc>
          <a:spcPct val="90000"/>
        </a:lnSpc>
        <a:spcBef>
          <a:spcPct val="0"/>
        </a:spcBef>
        <a:spcAft>
          <a:spcPct val="0"/>
        </a:spcAft>
        <a:defRPr sz="8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1733550" rtl="0" fontAlgn="base">
        <a:lnSpc>
          <a:spcPct val="90000"/>
        </a:lnSpc>
        <a:spcBef>
          <a:spcPct val="0"/>
        </a:spcBef>
        <a:spcAft>
          <a:spcPct val="0"/>
        </a:spcAft>
        <a:defRPr sz="8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1733550" rtl="0" fontAlgn="base">
        <a:lnSpc>
          <a:spcPct val="90000"/>
        </a:lnSpc>
        <a:spcBef>
          <a:spcPct val="0"/>
        </a:spcBef>
        <a:spcAft>
          <a:spcPct val="0"/>
        </a:spcAft>
        <a:defRPr sz="8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1733550" rtl="0" fontAlgn="base">
        <a:lnSpc>
          <a:spcPct val="90000"/>
        </a:lnSpc>
        <a:spcBef>
          <a:spcPct val="0"/>
        </a:spcBef>
        <a:spcAft>
          <a:spcPct val="0"/>
        </a:spcAft>
        <a:defRPr sz="8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1733550" rtl="0" fontAlgn="base">
        <a:lnSpc>
          <a:spcPct val="90000"/>
        </a:lnSpc>
        <a:spcBef>
          <a:spcPct val="0"/>
        </a:spcBef>
        <a:spcAft>
          <a:spcPct val="0"/>
        </a:spcAft>
        <a:defRPr sz="8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433705" indent="-433705" algn="l" defTabSz="1733550" rtl="0" fontAlgn="base">
        <a:lnSpc>
          <a:spcPct val="90000"/>
        </a:lnSpc>
        <a:spcBef>
          <a:spcPts val="1900"/>
        </a:spcBef>
        <a:spcAft>
          <a:spcPct val="0"/>
        </a:spcAft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1pPr>
      <a:lvl2pPr marL="1300480" indent="-433705" algn="l" defTabSz="1733550" rtl="0" fontAlgn="base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2167255" indent="-433705" algn="l" defTabSz="1733550" rtl="0" fontAlgn="base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3034030" indent="-433705" algn="l" defTabSz="1733550" rtl="0" fontAlgn="base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900805" indent="-433705" algn="l" defTabSz="1733550" rtl="0" fontAlgn="base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768215" indent="-433705" algn="l" defTabSz="173418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6pPr>
      <a:lvl7pPr marL="5634990" indent="-433705" algn="l" defTabSz="173418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7pPr>
      <a:lvl8pPr marL="6501765" indent="-433705" algn="l" defTabSz="173418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8pPr>
      <a:lvl9pPr marL="7369175" indent="-433705" algn="l" defTabSz="173418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734185" rtl="0" eaLnBrk="1" latinLnBrk="0" hangingPunct="1"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866775" algn="l" defTabSz="1734185" rtl="0" eaLnBrk="1" latinLnBrk="0" hangingPunct="1">
        <a:defRPr sz="3415" kern="1200">
          <a:solidFill>
            <a:schemeClr val="tx1"/>
          </a:solidFill>
          <a:latin typeface="+mn-lt"/>
          <a:ea typeface="+mn-ea"/>
          <a:cs typeface="+mn-cs"/>
        </a:defRPr>
      </a:lvl2pPr>
      <a:lvl3pPr marL="1734185" algn="l" defTabSz="1734185" rtl="0" eaLnBrk="1" latinLnBrk="0" hangingPunct="1">
        <a:defRPr sz="3415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0" algn="l" defTabSz="1734185" rtl="0" eaLnBrk="1" latinLnBrk="0" hangingPunct="1">
        <a:defRPr sz="3415" kern="1200">
          <a:solidFill>
            <a:schemeClr val="tx1"/>
          </a:solidFill>
          <a:latin typeface="+mn-lt"/>
          <a:ea typeface="+mn-ea"/>
          <a:cs typeface="+mn-cs"/>
        </a:defRPr>
      </a:lvl4pPr>
      <a:lvl5pPr marL="3467735" algn="l" defTabSz="1734185" rtl="0" eaLnBrk="1" latinLnBrk="0" hangingPunct="1">
        <a:defRPr sz="3415" kern="1200">
          <a:solidFill>
            <a:schemeClr val="tx1"/>
          </a:solidFill>
          <a:latin typeface="+mn-lt"/>
          <a:ea typeface="+mn-ea"/>
          <a:cs typeface="+mn-cs"/>
        </a:defRPr>
      </a:lvl5pPr>
      <a:lvl6pPr marL="4334510" algn="l" defTabSz="1734185" rtl="0" eaLnBrk="1" latinLnBrk="0" hangingPunct="1">
        <a:defRPr sz="3415" kern="1200">
          <a:solidFill>
            <a:schemeClr val="tx1"/>
          </a:solidFill>
          <a:latin typeface="+mn-lt"/>
          <a:ea typeface="+mn-ea"/>
          <a:cs typeface="+mn-cs"/>
        </a:defRPr>
      </a:lvl6pPr>
      <a:lvl7pPr marL="5201920" algn="l" defTabSz="1734185" rtl="0" eaLnBrk="1" latinLnBrk="0" hangingPunct="1">
        <a:defRPr sz="3415" kern="1200">
          <a:solidFill>
            <a:schemeClr val="tx1"/>
          </a:solidFill>
          <a:latin typeface="+mn-lt"/>
          <a:ea typeface="+mn-ea"/>
          <a:cs typeface="+mn-cs"/>
        </a:defRPr>
      </a:lvl7pPr>
      <a:lvl8pPr marL="6068695" algn="l" defTabSz="1734185" rtl="0" eaLnBrk="1" latinLnBrk="0" hangingPunct="1">
        <a:defRPr sz="3415" kern="1200">
          <a:solidFill>
            <a:schemeClr val="tx1"/>
          </a:solidFill>
          <a:latin typeface="+mn-lt"/>
          <a:ea typeface="+mn-ea"/>
          <a:cs typeface="+mn-cs"/>
        </a:defRPr>
      </a:lvl8pPr>
      <a:lvl9pPr marL="6935470" algn="l" defTabSz="1734185" rtl="0" eaLnBrk="1" latinLnBrk="0" hangingPunct="1">
        <a:defRPr sz="34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1" Type="http://schemas.openxmlformats.org/officeDocument/2006/relationships/slideLayout" Target="../slideLayouts/slideLayout25.xml"/><Relationship Id="rId20" Type="http://schemas.openxmlformats.org/officeDocument/2006/relationships/image" Target="../media/image21.png"/><Relationship Id="rId2" Type="http://schemas.openxmlformats.org/officeDocument/2006/relationships/image" Target="../media/image3.png"/><Relationship Id="rId19" Type="http://schemas.openxmlformats.org/officeDocument/2006/relationships/image" Target="../media/image20.jpeg"/><Relationship Id="rId18" Type="http://schemas.openxmlformats.org/officeDocument/2006/relationships/image" Target="../media/image19.jpe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jpeg"/><Relationship Id="rId11" Type="http://schemas.openxmlformats.org/officeDocument/2006/relationships/image" Target="../media/image12.jpe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灯片编号占位符 1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38150" y="895350"/>
            <a:ext cx="23448963" cy="64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0" y="12979400"/>
            <a:ext cx="24382413" cy="64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" name="任意多边形 75"/>
          <p:cNvSpPr/>
          <p:nvPr/>
        </p:nvSpPr>
        <p:spPr>
          <a:xfrm>
            <a:off x="6985" y="0"/>
            <a:ext cx="24382413" cy="13716000"/>
          </a:xfrm>
          <a:custGeom>
            <a:avLst/>
            <a:gdLst>
              <a:gd name="connsiteX0" fmla="*/ 8544694 w 12192001"/>
              <a:gd name="connsiteY0" fmla="*/ 1086589 h 6858000"/>
              <a:gd name="connsiteX1" fmla="*/ 8488143 w 12192001"/>
              <a:gd name="connsiteY1" fmla="*/ 1143140 h 6858000"/>
              <a:gd name="connsiteX2" fmla="*/ 8488143 w 12192001"/>
              <a:gd name="connsiteY2" fmla="*/ 3867976 h 6858000"/>
              <a:gd name="connsiteX3" fmla="*/ 8544694 w 12192001"/>
              <a:gd name="connsiteY3" fmla="*/ 3924527 h 6858000"/>
              <a:gd name="connsiteX4" fmla="*/ 10066491 w 12192001"/>
              <a:gd name="connsiteY4" fmla="*/ 3924527 h 6858000"/>
              <a:gd name="connsiteX5" fmla="*/ 10123042 w 12192001"/>
              <a:gd name="connsiteY5" fmla="*/ 3867976 h 6858000"/>
              <a:gd name="connsiteX6" fmla="*/ 10123042 w 12192001"/>
              <a:gd name="connsiteY6" fmla="*/ 1143140 h 6858000"/>
              <a:gd name="connsiteX7" fmla="*/ 10066491 w 12192001"/>
              <a:gd name="connsiteY7" fmla="*/ 1086589 h 6858000"/>
              <a:gd name="connsiteX8" fmla="*/ 0 w 12192001"/>
              <a:gd name="connsiteY8" fmla="*/ 0 h 6858000"/>
              <a:gd name="connsiteX9" fmla="*/ 12192001 w 12192001"/>
              <a:gd name="connsiteY9" fmla="*/ 0 h 6858000"/>
              <a:gd name="connsiteX10" fmla="*/ 12192001 w 12192001"/>
              <a:gd name="connsiteY10" fmla="*/ 6858000 h 6858000"/>
              <a:gd name="connsiteX11" fmla="*/ 0 w 1219200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1" h="6858000">
                <a:moveTo>
                  <a:pt x="8544694" y="1086589"/>
                </a:moveTo>
                <a:cubicBezTo>
                  <a:pt x="8513462" y="1086589"/>
                  <a:pt x="8488143" y="1111908"/>
                  <a:pt x="8488143" y="1143140"/>
                </a:cubicBezTo>
                <a:lnTo>
                  <a:pt x="8488143" y="3867976"/>
                </a:lnTo>
                <a:cubicBezTo>
                  <a:pt x="8488143" y="3899208"/>
                  <a:pt x="8513462" y="3924527"/>
                  <a:pt x="8544694" y="3924527"/>
                </a:cubicBezTo>
                <a:lnTo>
                  <a:pt x="10066491" y="3924527"/>
                </a:lnTo>
                <a:cubicBezTo>
                  <a:pt x="10097723" y="3924527"/>
                  <a:pt x="10123042" y="3899208"/>
                  <a:pt x="10123042" y="3867976"/>
                </a:cubicBezTo>
                <a:lnTo>
                  <a:pt x="10123042" y="1143140"/>
                </a:lnTo>
                <a:cubicBezTo>
                  <a:pt x="10123042" y="1111908"/>
                  <a:pt x="10097723" y="1086589"/>
                  <a:pt x="10066491" y="1086589"/>
                </a:cubicBez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0" name="圆角矩形 79"/>
          <p:cNvSpPr/>
          <p:nvPr/>
        </p:nvSpPr>
        <p:spPr>
          <a:xfrm>
            <a:off x="5922645" y="2173605"/>
            <a:ext cx="12550775" cy="5674995"/>
          </a:xfrm>
          <a:prstGeom prst="roundRect">
            <a:avLst>
              <a:gd name="adj" fmla="val 34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85" y="8773478"/>
            <a:ext cx="24382413" cy="4941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238625" y="10450513"/>
            <a:ext cx="1591786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1828800" eaLnBrk="1" fontAlgn="auto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0" b="1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操</a:t>
            </a:r>
            <a:r>
              <a:rPr kumimoji="0" lang="zh-CN" altLang="en-US" sz="12000" b="1" kern="1200" cap="none" spc="0" normalizeH="0" baseline="0" noProof="0" dirty="0">
                <a:solidFill>
                  <a:srgbClr val="E5F5F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</a:t>
            </a:r>
            <a:r>
              <a:rPr kumimoji="0" lang="zh-CN" altLang="en-US" sz="12000" b="1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</a:t>
            </a:r>
            <a:r>
              <a:rPr kumimoji="0" lang="zh-CN" altLang="en-US" sz="12000" b="1" kern="1200" cap="none" spc="0" normalizeH="0" baseline="0" noProof="0" dirty="0">
                <a:solidFill>
                  <a:srgbClr val="E5F5F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</a:t>
            </a:r>
            <a:r>
              <a:rPr kumimoji="0" lang="zh-CN" altLang="en-US" sz="12000" b="1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r>
              <a:rPr kumimoji="0" lang="zh-CN" altLang="en-US" sz="12000" b="1" kern="1200" cap="none" spc="0" normalizeH="0" baseline="0" noProof="0" dirty="0">
                <a:solidFill>
                  <a:srgbClr val="E5F5F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</a:t>
            </a:r>
            <a:r>
              <a:rPr kumimoji="0" lang="zh-CN" altLang="en-US" sz="12000" b="1" kern="1200" cap="none" spc="0" normalizeH="0" baseline="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册</a:t>
            </a:r>
            <a:endParaRPr kumimoji="0" lang="zh-CN" altLang="en-US" sz="12000" b="1" kern="1200" cap="none" spc="0" normalizeH="0" baseline="0" noProof="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b5b66a3f16ccdecc7872db8cd481ed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6685"/>
            <a:ext cx="4477385" cy="32562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387715" y="3688080"/>
            <a:ext cx="7549515" cy="26460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16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K3000</a:t>
            </a:r>
            <a:endParaRPr lang="en-US" altLang="zh-CN" sz="16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文本框 49"/>
          <p:cNvSpPr txBox="1"/>
          <p:nvPr/>
        </p:nvSpPr>
        <p:spPr>
          <a:xfrm>
            <a:off x="538163" y="330200"/>
            <a:ext cx="13828712" cy="868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素材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---USB</a:t>
            </a:r>
            <a:r>
              <a:rPr lang="zh-CN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方式导入素材（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盘拷贝）</a:t>
            </a:r>
            <a:endParaRPr lang="zh-CN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87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97825" y="3849688"/>
            <a:ext cx="7581900" cy="7300912"/>
            <a:chOff x="4200186" y="2320894"/>
            <a:chExt cx="3791627" cy="3651116"/>
          </a:xfrm>
        </p:grpSpPr>
        <p:sp>
          <p:nvSpPr>
            <p:cNvPr id="6" name="Rounded Rectangle 6"/>
            <p:cNvSpPr/>
            <p:nvPr/>
          </p:nvSpPr>
          <p:spPr>
            <a:xfrm flipH="1">
              <a:off x="4214476" y="4850239"/>
              <a:ext cx="3777337" cy="914565"/>
            </a:xfrm>
            <a:prstGeom prst="roundRect">
              <a:avLst>
                <a:gd name="adj" fmla="val 50000"/>
              </a:avLst>
            </a:prstGeom>
            <a:solidFill>
              <a:srgbClr val="006AB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Rounded Rectangle 5"/>
            <p:cNvSpPr/>
            <p:nvPr/>
          </p:nvSpPr>
          <p:spPr>
            <a:xfrm rot="3492391" flipH="1">
              <a:off x="4991295" y="3689171"/>
              <a:ext cx="3651116" cy="914563"/>
            </a:xfrm>
            <a:prstGeom prst="roundRect">
              <a:avLst>
                <a:gd name="adj" fmla="val 50000"/>
              </a:avLst>
            </a:prstGeom>
            <a:solidFill>
              <a:srgbClr val="31A8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/>
          </p:nvSpPr>
          <p:spPr>
            <a:xfrm rot="18107609">
              <a:off x="3556733" y="3689171"/>
              <a:ext cx="3651116" cy="914563"/>
            </a:xfrm>
            <a:prstGeom prst="roundRect">
              <a:avLst>
                <a:gd name="adj" fmla="val 50000"/>
              </a:avLst>
            </a:prstGeom>
            <a:solidFill>
              <a:srgbClr val="006AB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Rounded Rectangle 9"/>
            <p:cNvSpPr/>
            <p:nvPr/>
          </p:nvSpPr>
          <p:spPr>
            <a:xfrm flipH="1">
              <a:off x="4200186" y="4850239"/>
              <a:ext cx="1949004" cy="914565"/>
            </a:xfrm>
            <a:prstGeom prst="roundRect">
              <a:avLst>
                <a:gd name="adj" fmla="val 50000"/>
              </a:avLst>
            </a:prstGeom>
            <a:solidFill>
              <a:srgbClr val="006AB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Oval 13"/>
            <p:cNvSpPr/>
            <p:nvPr/>
          </p:nvSpPr>
          <p:spPr>
            <a:xfrm>
              <a:off x="5725252" y="2613047"/>
              <a:ext cx="755785" cy="755787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Oval 14"/>
            <p:cNvSpPr/>
            <p:nvPr/>
          </p:nvSpPr>
          <p:spPr>
            <a:xfrm>
              <a:off x="4297835" y="4929628"/>
              <a:ext cx="755785" cy="755787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Oval 15"/>
            <p:cNvSpPr/>
            <p:nvPr/>
          </p:nvSpPr>
          <p:spPr>
            <a:xfrm>
              <a:off x="7163784" y="4931216"/>
              <a:ext cx="755785" cy="755787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17"/>
            <p:cNvSpPr>
              <a:spLocks noEditPoints="1"/>
            </p:cNvSpPr>
            <p:nvPr/>
          </p:nvSpPr>
          <p:spPr bwMode="auto">
            <a:xfrm>
              <a:off x="5950718" y="2791673"/>
              <a:ext cx="304854" cy="398535"/>
            </a:xfrm>
            <a:custGeom>
              <a:avLst/>
              <a:gdLst>
                <a:gd name="T0" fmla="*/ 60 w 74"/>
                <a:gd name="T1" fmla="*/ 0 h 97"/>
                <a:gd name="T2" fmla="*/ 72 w 74"/>
                <a:gd name="T3" fmla="*/ 11 h 97"/>
                <a:gd name="T4" fmla="*/ 70 w 74"/>
                <a:gd name="T5" fmla="*/ 52 h 97"/>
                <a:gd name="T6" fmla="*/ 63 w 74"/>
                <a:gd name="T7" fmla="*/ 11 h 97"/>
                <a:gd name="T8" fmla="*/ 60 w 74"/>
                <a:gd name="T9" fmla="*/ 8 h 97"/>
                <a:gd name="T10" fmla="*/ 26 w 74"/>
                <a:gd name="T11" fmla="*/ 11 h 97"/>
                <a:gd name="T12" fmla="*/ 26 w 74"/>
                <a:gd name="T13" fmla="*/ 18 h 97"/>
                <a:gd name="T14" fmla="*/ 19 w 74"/>
                <a:gd name="T15" fmla="*/ 24 h 97"/>
                <a:gd name="T16" fmla="*/ 12 w 74"/>
                <a:gd name="T17" fmla="*/ 24 h 97"/>
                <a:gd name="T18" fmla="*/ 8 w 74"/>
                <a:gd name="T19" fmla="*/ 79 h 97"/>
                <a:gd name="T20" fmla="*/ 9 w 74"/>
                <a:gd name="T21" fmla="*/ 81 h 97"/>
                <a:gd name="T22" fmla="*/ 28 w 74"/>
                <a:gd name="T23" fmla="*/ 82 h 97"/>
                <a:gd name="T24" fmla="*/ 37 w 74"/>
                <a:gd name="T25" fmla="*/ 90 h 97"/>
                <a:gd name="T26" fmla="*/ 3 w 74"/>
                <a:gd name="T27" fmla="*/ 87 h 97"/>
                <a:gd name="T28" fmla="*/ 3 w 74"/>
                <a:gd name="T29" fmla="*/ 87 h 97"/>
                <a:gd name="T30" fmla="*/ 0 w 74"/>
                <a:gd name="T31" fmla="*/ 20 h 97"/>
                <a:gd name="T32" fmla="*/ 1 w 74"/>
                <a:gd name="T33" fmla="*/ 17 h 97"/>
                <a:gd name="T34" fmla="*/ 19 w 74"/>
                <a:gd name="T35" fmla="*/ 0 h 97"/>
                <a:gd name="T36" fmla="*/ 17 w 74"/>
                <a:gd name="T37" fmla="*/ 52 h 97"/>
                <a:gd name="T38" fmla="*/ 27 w 74"/>
                <a:gd name="T39" fmla="*/ 56 h 97"/>
                <a:gd name="T40" fmla="*/ 17 w 74"/>
                <a:gd name="T41" fmla="*/ 52 h 97"/>
                <a:gd name="T42" fmla="*/ 17 w 74"/>
                <a:gd name="T43" fmla="*/ 44 h 97"/>
                <a:gd name="T44" fmla="*/ 56 w 74"/>
                <a:gd name="T45" fmla="*/ 40 h 97"/>
                <a:gd name="T46" fmla="*/ 17 w 74"/>
                <a:gd name="T47" fmla="*/ 28 h 97"/>
                <a:gd name="T48" fmla="*/ 56 w 74"/>
                <a:gd name="T49" fmla="*/ 33 h 97"/>
                <a:gd name="T50" fmla="*/ 17 w 74"/>
                <a:gd name="T51" fmla="*/ 28 h 97"/>
                <a:gd name="T52" fmla="*/ 34 w 74"/>
                <a:gd name="T53" fmla="*/ 22 h 97"/>
                <a:gd name="T54" fmla="*/ 56 w 74"/>
                <a:gd name="T55" fmla="*/ 17 h 97"/>
                <a:gd name="T56" fmla="*/ 41 w 74"/>
                <a:gd name="T57" fmla="*/ 69 h 97"/>
                <a:gd name="T58" fmla="*/ 41 w 74"/>
                <a:gd name="T59" fmla="*/ 69 h 97"/>
                <a:gd name="T60" fmla="*/ 31 w 74"/>
                <a:gd name="T61" fmla="*/ 66 h 97"/>
                <a:gd name="T62" fmla="*/ 47 w 74"/>
                <a:gd name="T63" fmla="*/ 86 h 97"/>
                <a:gd name="T64" fmla="*/ 59 w 74"/>
                <a:gd name="T65" fmla="*/ 87 h 97"/>
                <a:gd name="T66" fmla="*/ 71 w 74"/>
                <a:gd name="T67" fmla="*/ 96 h 97"/>
                <a:gd name="T68" fmla="*/ 72 w 74"/>
                <a:gd name="T69" fmla="*/ 90 h 97"/>
                <a:gd name="T70" fmla="*/ 63 w 74"/>
                <a:gd name="T71" fmla="*/ 80 h 97"/>
                <a:gd name="T72" fmla="*/ 64 w 74"/>
                <a:gd name="T73" fmla="*/ 57 h 97"/>
                <a:gd name="T74" fmla="*/ 38 w 74"/>
                <a:gd name="T75" fmla="*/ 54 h 97"/>
                <a:gd name="T76" fmla="*/ 42 w 74"/>
                <a:gd name="T77" fmla="*/ 58 h 97"/>
                <a:gd name="T78" fmla="*/ 40 w 74"/>
                <a:gd name="T79" fmla="*/ 76 h 97"/>
                <a:gd name="T80" fmla="*/ 57 w 74"/>
                <a:gd name="T81" fmla="*/ 78 h 97"/>
                <a:gd name="T82" fmla="*/ 59 w 74"/>
                <a:gd name="T83" fmla="*/ 61 h 97"/>
                <a:gd name="T84" fmla="*/ 21 w 74"/>
                <a:gd name="T85" fmla="*/ 9 h 97"/>
                <a:gd name="T86" fmla="*/ 13 w 74"/>
                <a:gd name="T87" fmla="*/ 19 h 97"/>
                <a:gd name="T88" fmla="*/ 17 w 74"/>
                <a:gd name="T89" fmla="*/ 20 h 97"/>
                <a:gd name="T90" fmla="*/ 18 w 74"/>
                <a:gd name="T91" fmla="*/ 20 h 97"/>
                <a:gd name="T92" fmla="*/ 22 w 74"/>
                <a:gd name="T93" fmla="*/ 17 h 97"/>
                <a:gd name="T94" fmla="*/ 22 w 74"/>
                <a:gd name="T95" fmla="*/ 15 h 97"/>
                <a:gd name="T96" fmla="*/ 21 w 74"/>
                <a:gd name="T97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97">
                  <a:moveTo>
                    <a:pt x="21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6" y="1"/>
                    <a:pt x="68" y="3"/>
                  </a:cubicBezTo>
                  <a:cubicBezTo>
                    <a:pt x="70" y="5"/>
                    <a:pt x="72" y="8"/>
                    <a:pt x="72" y="11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1" y="55"/>
                    <a:pt x="70" y="53"/>
                    <a:pt x="70" y="52"/>
                  </a:cubicBezTo>
                  <a:cubicBezTo>
                    <a:pt x="68" y="50"/>
                    <a:pt x="66" y="48"/>
                    <a:pt x="63" y="4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9"/>
                    <a:pt x="62" y="9"/>
                  </a:cubicBezTo>
                  <a:cubicBezTo>
                    <a:pt x="62" y="8"/>
                    <a:pt x="61" y="8"/>
                    <a:pt x="6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7"/>
                    <a:pt x="26" y="18"/>
                  </a:cubicBezTo>
                  <a:cubicBezTo>
                    <a:pt x="26" y="19"/>
                    <a:pt x="25" y="21"/>
                    <a:pt x="23" y="22"/>
                  </a:cubicBezTo>
                  <a:cubicBezTo>
                    <a:pt x="22" y="23"/>
                    <a:pt x="21" y="24"/>
                    <a:pt x="19" y="24"/>
                  </a:cubicBezTo>
                  <a:cubicBezTo>
                    <a:pt x="18" y="24"/>
                    <a:pt x="17" y="24"/>
                    <a:pt x="16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8" y="80"/>
                    <a:pt x="9" y="80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10" y="81"/>
                    <a:pt x="10" y="82"/>
                    <a:pt x="11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9" y="83"/>
                    <a:pt x="29" y="84"/>
                  </a:cubicBezTo>
                  <a:cubicBezTo>
                    <a:pt x="31" y="86"/>
                    <a:pt x="34" y="88"/>
                    <a:pt x="3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8" y="90"/>
                    <a:pt x="5" y="89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1" y="85"/>
                    <a:pt x="0" y="82"/>
                    <a:pt x="0" y="7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7" y="52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40"/>
                  </a:moveTo>
                  <a:cubicBezTo>
                    <a:pt x="17" y="44"/>
                    <a:pt x="17" y="44"/>
                    <a:pt x="17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17" y="40"/>
                    <a:pt x="17" y="40"/>
                    <a:pt x="17" y="40"/>
                  </a:cubicBezTo>
                  <a:close/>
                  <a:moveTo>
                    <a:pt x="17" y="28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7" y="28"/>
                    <a:pt x="17" y="28"/>
                    <a:pt x="17" y="28"/>
                  </a:cubicBezTo>
                  <a:close/>
                  <a:moveTo>
                    <a:pt x="34" y="17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34" y="17"/>
                    <a:pt x="34" y="17"/>
                    <a:pt x="34" y="17"/>
                  </a:cubicBezTo>
                  <a:close/>
                  <a:moveTo>
                    <a:pt x="41" y="69"/>
                  </a:moveTo>
                  <a:cubicBezTo>
                    <a:pt x="43" y="64"/>
                    <a:pt x="48" y="61"/>
                    <a:pt x="55" y="60"/>
                  </a:cubicBezTo>
                  <a:cubicBezTo>
                    <a:pt x="48" y="56"/>
                    <a:pt x="39" y="62"/>
                    <a:pt x="41" y="69"/>
                  </a:cubicBezTo>
                  <a:close/>
                  <a:moveTo>
                    <a:pt x="38" y="54"/>
                  </a:moveTo>
                  <a:cubicBezTo>
                    <a:pt x="34" y="57"/>
                    <a:pt x="32" y="61"/>
                    <a:pt x="31" y="66"/>
                  </a:cubicBezTo>
                  <a:cubicBezTo>
                    <a:pt x="31" y="70"/>
                    <a:pt x="32" y="75"/>
                    <a:pt x="35" y="79"/>
                  </a:cubicBezTo>
                  <a:cubicBezTo>
                    <a:pt x="38" y="83"/>
                    <a:pt x="43" y="86"/>
                    <a:pt x="47" y="86"/>
                  </a:cubicBezTo>
                  <a:cubicBezTo>
                    <a:pt x="51" y="87"/>
                    <a:pt x="55" y="86"/>
                    <a:pt x="58" y="84"/>
                  </a:cubicBezTo>
                  <a:cubicBezTo>
                    <a:pt x="58" y="85"/>
                    <a:pt x="58" y="86"/>
                    <a:pt x="59" y="87"/>
                  </a:cubicBezTo>
                  <a:cubicBezTo>
                    <a:pt x="65" y="95"/>
                    <a:pt x="65" y="95"/>
                    <a:pt x="65" y="95"/>
                  </a:cubicBezTo>
                  <a:cubicBezTo>
                    <a:pt x="67" y="97"/>
                    <a:pt x="69" y="97"/>
                    <a:pt x="71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3" y="94"/>
                    <a:pt x="74" y="91"/>
                    <a:pt x="72" y="90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5" y="81"/>
                    <a:pt x="64" y="80"/>
                    <a:pt x="63" y="80"/>
                  </a:cubicBezTo>
                  <a:cubicBezTo>
                    <a:pt x="66" y="77"/>
                    <a:pt x="67" y="74"/>
                    <a:pt x="68" y="70"/>
                  </a:cubicBezTo>
                  <a:cubicBezTo>
                    <a:pt x="68" y="66"/>
                    <a:pt x="67" y="61"/>
                    <a:pt x="64" y="57"/>
                  </a:cubicBezTo>
                  <a:cubicBezTo>
                    <a:pt x="61" y="53"/>
                    <a:pt x="56" y="50"/>
                    <a:pt x="52" y="50"/>
                  </a:cubicBezTo>
                  <a:cubicBezTo>
                    <a:pt x="47" y="49"/>
                    <a:pt x="42" y="50"/>
                    <a:pt x="38" y="54"/>
                  </a:cubicBezTo>
                  <a:close/>
                  <a:moveTo>
                    <a:pt x="51" y="56"/>
                  </a:moveTo>
                  <a:cubicBezTo>
                    <a:pt x="48" y="56"/>
                    <a:pt x="45" y="56"/>
                    <a:pt x="42" y="58"/>
                  </a:cubicBezTo>
                  <a:cubicBezTo>
                    <a:pt x="39" y="61"/>
                    <a:pt x="38" y="63"/>
                    <a:pt x="37" y="67"/>
                  </a:cubicBezTo>
                  <a:cubicBezTo>
                    <a:pt x="37" y="70"/>
                    <a:pt x="38" y="73"/>
                    <a:pt x="40" y="76"/>
                  </a:cubicBezTo>
                  <a:cubicBezTo>
                    <a:pt x="42" y="78"/>
                    <a:pt x="45" y="80"/>
                    <a:pt x="48" y="80"/>
                  </a:cubicBezTo>
                  <a:cubicBezTo>
                    <a:pt x="51" y="80"/>
                    <a:pt x="54" y="80"/>
                    <a:pt x="57" y="78"/>
                  </a:cubicBezTo>
                  <a:cubicBezTo>
                    <a:pt x="60" y="76"/>
                    <a:pt x="61" y="73"/>
                    <a:pt x="61" y="69"/>
                  </a:cubicBezTo>
                  <a:cubicBezTo>
                    <a:pt x="62" y="66"/>
                    <a:pt x="61" y="63"/>
                    <a:pt x="59" y="61"/>
                  </a:cubicBezTo>
                  <a:cubicBezTo>
                    <a:pt x="57" y="58"/>
                    <a:pt x="54" y="56"/>
                    <a:pt x="51" y="56"/>
                  </a:cubicBezTo>
                  <a:close/>
                  <a:moveTo>
                    <a:pt x="21" y="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0"/>
                    <a:pt x="18" y="20"/>
                  </a:cubicBezTo>
                  <a:cubicBezTo>
                    <a:pt x="19" y="20"/>
                    <a:pt x="20" y="19"/>
                    <a:pt x="21" y="19"/>
                  </a:cubicBezTo>
                  <a:cubicBezTo>
                    <a:pt x="21" y="18"/>
                    <a:pt x="22" y="17"/>
                    <a:pt x="22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1"/>
                    <a:pt x="21" y="11"/>
                    <a:pt x="21" y="1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006AB5"/>
            </a:solidFill>
            <a:ln>
              <a:noFill/>
            </a:ln>
          </p:spPr>
          <p:txBody>
            <a:bodyPr lIns="182848" tIns="91426" rIns="182848" bIns="91426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18"/>
            <p:cNvSpPr>
              <a:spLocks noEditPoints="1"/>
            </p:cNvSpPr>
            <p:nvPr/>
          </p:nvSpPr>
          <p:spPr bwMode="auto">
            <a:xfrm>
              <a:off x="7403539" y="5070147"/>
              <a:ext cx="277068" cy="436641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rgbClr val="006AB5"/>
            </a:solidFill>
            <a:ln>
              <a:noFill/>
            </a:ln>
          </p:spPr>
          <p:txBody>
            <a:bodyPr lIns="182848" tIns="91426" rIns="182848" bIns="91426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19"/>
            <p:cNvSpPr>
              <a:spLocks noEditPoints="1"/>
            </p:cNvSpPr>
            <p:nvPr/>
          </p:nvSpPr>
          <p:spPr bwMode="auto">
            <a:xfrm>
              <a:off x="4491545" y="5147155"/>
              <a:ext cx="387419" cy="331847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31A8E1"/>
            </a:solidFill>
            <a:ln>
              <a:noFill/>
            </a:ln>
          </p:spPr>
          <p:txBody>
            <a:bodyPr lIns="182848" tIns="91426" rIns="182848" bIns="91426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73418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26"/>
          <p:cNvGrpSpPr/>
          <p:nvPr/>
        </p:nvGrpSpPr>
        <p:grpSpPr>
          <a:xfrm flipH="1">
            <a:off x="13333413" y="1598613"/>
            <a:ext cx="10715625" cy="4259262"/>
            <a:chOff x="8512415" y="2322969"/>
            <a:chExt cx="3256083" cy="2129386"/>
          </a:xfrm>
        </p:grpSpPr>
        <p:sp>
          <p:nvSpPr>
            <p:cNvPr id="20" name="TextBox 27"/>
            <p:cNvSpPr txBox="1"/>
            <p:nvPr/>
          </p:nvSpPr>
          <p:spPr>
            <a:xfrm>
              <a:off x="9235024" y="2322969"/>
              <a:ext cx="2035173" cy="3166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1734185" eaLnBrk="1" hangingPunct="1">
                <a:lnSpc>
                  <a:spcPct val="120000"/>
                </a:lnSpc>
                <a:buClrTx/>
                <a:buSzTx/>
                <a:buFontTx/>
                <a:buNone/>
                <a:defRPr/>
              </a:pPr>
              <a:r>
                <a:rPr kumimoji="0" lang="en-US" altLang="zh-CN" sz="3200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U</a:t>
              </a:r>
              <a:r>
                <a:rPr kumimoji="0" lang="zh-CN" altLang="en-US" sz="3200" kern="1200" cap="none" spc="0" normalizeH="0" baseline="0" noProof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盘拷贝三种方式</a:t>
              </a:r>
              <a:endParaRPr kumimoji="0" lang="en-GB" sz="3200" kern="1200" cap="none" spc="0" normalizeH="0" baseline="0" noProof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Rectangle 28"/>
            <p:cNvSpPr/>
            <p:nvPr/>
          </p:nvSpPr>
          <p:spPr>
            <a:xfrm>
              <a:off x="8512415" y="2631702"/>
              <a:ext cx="3256083" cy="18206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rgbClr val="C00000"/>
              </a:solidFill>
              <a:prstDash val="dash"/>
            </a:ln>
          </p:spPr>
          <p:txBody>
            <a:bodyPr>
              <a:spAutoFit/>
            </a:bodyPr>
            <a:lstStyle/>
            <a:p>
              <a:pPr marL="0" marR="0" lvl="0" indent="26670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ktv</a:t>
              </a:r>
              <a:r>
                <a:rPr kumimoji="0" lang="zh-CN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（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覆盖拷贝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)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：如果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U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盘目录中有素材，系统目录也有，会覆盖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                         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掉系统原有的素材。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ktv_clear</a:t>
              </a:r>
              <a:r>
                <a:rPr kumimoji="0" lang="zh-CN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（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清空拷贝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)</a:t>
              </a:r>
              <a:r>
                <a:rPr kumimoji="0" lang="zh-CN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：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如果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U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盘中有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xxx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目录，先清空系统中的该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                         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目录，再拷贝素材。</a:t>
              </a:r>
              <a:endPara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  </a:t>
              </a:r>
              <a:r>
                <a:rPr kumimoji="0" lang="en-US" altLang="zh-CN" sz="28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ktv_add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(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添加拷贝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)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：如果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U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盘中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XXX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目录有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YY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文件，系统对应目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                            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录下也有同名文件，会把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U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盘中的同名文件前面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                            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加一个数字，再拷贝进去，不影响原来的素材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endParaRPr kumimoji="0" lang="en-GB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30"/>
          <p:cNvGrpSpPr/>
          <p:nvPr/>
        </p:nvGrpSpPr>
        <p:grpSpPr>
          <a:xfrm flipH="1">
            <a:off x="15748000" y="8274050"/>
            <a:ext cx="7553325" cy="3486467"/>
            <a:chOff x="8428924" y="2343851"/>
            <a:chExt cx="3257858" cy="1285797"/>
          </a:xfrm>
        </p:grpSpPr>
        <p:sp>
          <p:nvSpPr>
            <p:cNvPr id="41992" name="TextBox 31"/>
            <p:cNvSpPr txBox="1"/>
            <p:nvPr/>
          </p:nvSpPr>
          <p:spPr>
            <a:xfrm>
              <a:off x="9041115" y="2343851"/>
              <a:ext cx="2256792" cy="2332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defTabSz="1733550" eaLnBrk="1" hangingPunct="1">
                <a:lnSpc>
                  <a:spcPct val="120000"/>
                </a:lnSpc>
              </a:pPr>
              <a:r>
                <a:rPr lang="zh-CN" alt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视频素材要求</a:t>
              </a:r>
              <a:endParaRPr lang="en-GB" altLang="zh-CN" sz="32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Rectangle 32"/>
            <p:cNvSpPr/>
            <p:nvPr/>
          </p:nvSpPr>
          <p:spPr>
            <a:xfrm>
              <a:off x="8428924" y="2650049"/>
              <a:ext cx="3257858" cy="9795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rgbClr val="C00000"/>
              </a:solidFill>
              <a:prstDash val="dash"/>
            </a:ln>
          </p:spPr>
          <p:txBody>
            <a:bodyPr>
              <a:spAutoFit/>
            </a:bodyPr>
            <a:lstStyle/>
            <a:p>
              <a:pPr marL="0" marR="0" lvl="0" indent="26797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编码：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H.264</a:t>
              </a:r>
              <a:endPara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797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视频格式：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MP4</a:t>
              </a:r>
              <a:endPara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797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分辨率</a:t>
              </a:r>
              <a:r>
                <a:rPr kumimoji="0" lang="zh-CN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：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1920*1080pixels</a:t>
              </a:r>
              <a:endPara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797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帧率：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25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fps</a:t>
              </a:r>
              <a:endPara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7970" algn="l" defTabSz="914400" rtl="0" eaLnBrk="0" fontAlgn="base" latinLnBrk="0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比特率（码率）：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10000bps</a:t>
              </a:r>
              <a:endParaRPr kumimoji="0" lang="zh-CN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25" name="Group 26"/>
          <p:cNvGrpSpPr/>
          <p:nvPr/>
        </p:nvGrpSpPr>
        <p:grpSpPr>
          <a:xfrm flipH="1">
            <a:off x="452267" y="6371822"/>
            <a:ext cx="7466779" cy="5387860"/>
            <a:chOff x="8420841" y="2322969"/>
            <a:chExt cx="3347658" cy="2256312"/>
          </a:xfrm>
          <a:noFill/>
        </p:grpSpPr>
        <p:sp>
          <p:nvSpPr>
            <p:cNvPr id="26" name="TextBox 27"/>
            <p:cNvSpPr txBox="1"/>
            <p:nvPr/>
          </p:nvSpPr>
          <p:spPr>
            <a:xfrm>
              <a:off x="9234835" y="2322969"/>
              <a:ext cx="2035173" cy="265164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1734185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U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盘拷贝目录格式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" name="Rectangle 28"/>
            <p:cNvSpPr/>
            <p:nvPr/>
          </p:nvSpPr>
          <p:spPr>
            <a:xfrm>
              <a:off x="8420841" y="2631891"/>
              <a:ext cx="3347658" cy="19473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rgbClr val="C00000"/>
              </a:solidFill>
              <a:prstDash val="dash"/>
            </a:ln>
          </p:spPr>
          <p:txBody>
            <a:bodyPr>
              <a:spAutoFit/>
            </a:bodyPr>
            <a:lstStyle/>
            <a:p>
              <a:pPr marL="0" marR="0" lvl="0" indent="266700" algn="l" defTabSz="914400" rtl="0" eaLnBrk="0" fontAlgn="base" latinLnBrk="0" hangingPunct="0">
                <a:lnSpc>
                  <a:spcPts val="4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U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盘根目录需要建立一个三级文件夹：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1</a:t>
              </a:r>
              <a:r>
                <a:rPr kumimoji="0" lang="zh-CN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、</a:t>
              </a:r>
              <a:r>
                <a:rPr kumimoji="0" lang="en-US" altLang="zh-CN" sz="28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MBBox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/</a:t>
              </a:r>
              <a:r>
                <a:rPr kumimoji="0" lang="en-US" altLang="zh-CN" sz="28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ktv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/XXX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2</a:t>
              </a:r>
              <a:r>
                <a:rPr kumimoji="0" lang="zh-CN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、</a:t>
              </a:r>
              <a:r>
                <a:rPr kumimoji="0" lang="en-US" altLang="zh-CN" sz="28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MBBox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/</a:t>
              </a:r>
              <a:r>
                <a:rPr kumimoji="0" lang="en-US" altLang="zh-CN" sz="28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ktv_add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/XXX 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3</a:t>
              </a:r>
              <a:r>
                <a:rPr kumimoji="0" lang="zh-CN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、</a:t>
              </a:r>
              <a:r>
                <a:rPr kumimoji="0" lang="en-US" altLang="zh-CN" sz="28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MBBox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/</a:t>
              </a:r>
              <a:r>
                <a:rPr kumimoji="0" lang="en-US" altLang="zh-CN" sz="28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ktv_clear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/XXX 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以上三种文件夹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只能存在一个文件夹</a:t>
              </a:r>
              <a:r>
                <a:rPr kumimoji="0" lang="zh-CN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，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XXX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文件夹下可以存放需要拷入素材的文件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001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、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002</a:t>
              </a:r>
              <a:r>
                <a:rPr kumimoji="0" lang="zh-CN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、</a:t>
              </a:r>
              <a:r>
                <a:rPr kumimoji="0" lang="en-US" altLang="zh-CN" sz="28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003......255</a:t>
              </a:r>
              <a:endPara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XXX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文件夹表示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001~255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这些数字的文件夹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文本框 49"/>
          <p:cNvSpPr txBox="1"/>
          <p:nvPr/>
        </p:nvSpPr>
        <p:spPr>
          <a:xfrm>
            <a:off x="538163" y="330200"/>
            <a:ext cx="13828712" cy="868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、系统设置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11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pic>
        <p:nvPicPr>
          <p:cNvPr id="43012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038" y="2433638"/>
            <a:ext cx="7626350" cy="5567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730" y="2433320"/>
            <a:ext cx="12798425" cy="10535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490" y="5081905"/>
            <a:ext cx="2301240" cy="971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1" name="组合 30"/>
          <p:cNvGrpSpPr/>
          <p:nvPr/>
        </p:nvGrpSpPr>
        <p:grpSpPr>
          <a:xfrm>
            <a:off x="663575" y="1392238"/>
            <a:ext cx="7935913" cy="11586926"/>
            <a:chOff x="8727434" y="2536554"/>
            <a:chExt cx="2332038" cy="2890926"/>
          </a:xfrm>
        </p:grpSpPr>
        <p:sp>
          <p:nvSpPr>
            <p:cNvPr id="36" name="任意多边形 75"/>
            <p:cNvSpPr/>
            <p:nvPr/>
          </p:nvSpPr>
          <p:spPr bwMode="auto">
            <a:xfrm rot="10800000">
              <a:off x="8806739" y="2536554"/>
              <a:ext cx="2227542" cy="259828"/>
            </a:xfrm>
            <a:custGeom>
              <a:avLst/>
              <a:gdLst>
                <a:gd name="connsiteX0" fmla="*/ 1876425 w 1876425"/>
                <a:gd name="connsiteY0" fmla="*/ 441562 h 441562"/>
                <a:gd name="connsiteX1" fmla="*/ 0 w 1876425"/>
                <a:gd name="connsiteY1" fmla="*/ 441562 h 441562"/>
                <a:gd name="connsiteX2" fmla="*/ 0 w 1876425"/>
                <a:gd name="connsiteY2" fmla="*/ 81562 h 441562"/>
                <a:gd name="connsiteX3" fmla="*/ 862947 w 1876425"/>
                <a:gd name="connsiteY3" fmla="*/ 81562 h 441562"/>
                <a:gd name="connsiteX4" fmla="*/ 939134 w 1876425"/>
                <a:gd name="connsiteY4" fmla="*/ 0 h 441562"/>
                <a:gd name="connsiteX5" fmla="*/ 1015321 w 1876425"/>
                <a:gd name="connsiteY5" fmla="*/ 81562 h 441562"/>
                <a:gd name="connsiteX6" fmla="*/ 1876425 w 1876425"/>
                <a:gd name="connsiteY6" fmla="*/ 81562 h 44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425" h="441562">
                  <a:moveTo>
                    <a:pt x="1876425" y="441562"/>
                  </a:moveTo>
                  <a:lnTo>
                    <a:pt x="0" y="441562"/>
                  </a:lnTo>
                  <a:lnTo>
                    <a:pt x="0" y="81562"/>
                  </a:lnTo>
                  <a:lnTo>
                    <a:pt x="862947" y="81562"/>
                  </a:lnTo>
                  <a:lnTo>
                    <a:pt x="939134" y="0"/>
                  </a:lnTo>
                  <a:lnTo>
                    <a:pt x="1015321" y="81562"/>
                  </a:lnTo>
                  <a:lnTo>
                    <a:pt x="1876425" y="8156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3019" name="组合 118"/>
            <p:cNvGrpSpPr/>
            <p:nvPr/>
          </p:nvGrpSpPr>
          <p:grpSpPr>
            <a:xfrm>
              <a:off x="8727434" y="3320000"/>
              <a:ext cx="2332038" cy="2107480"/>
              <a:chOff x="8727434" y="3320000"/>
              <a:chExt cx="2332038" cy="2107480"/>
            </a:xfrm>
          </p:grpSpPr>
          <p:sp>
            <p:nvSpPr>
              <p:cNvPr id="34" name="任意多边形 76"/>
              <p:cNvSpPr/>
              <p:nvPr/>
            </p:nvSpPr>
            <p:spPr>
              <a:xfrm>
                <a:off x="8806739" y="4198049"/>
                <a:ext cx="2227635" cy="1229431"/>
              </a:xfrm>
              <a:custGeom>
                <a:avLst/>
                <a:gdLst>
                  <a:gd name="connsiteX0" fmla="*/ 1166941 w 2332038"/>
                  <a:gd name="connsiteY0" fmla="*/ 0 h 1696168"/>
                  <a:gd name="connsiteX1" fmla="*/ 1243127 w 2332038"/>
                  <a:gd name="connsiteY1" fmla="*/ 81561 h 1696168"/>
                  <a:gd name="connsiteX2" fmla="*/ 2332038 w 2332038"/>
                  <a:gd name="connsiteY2" fmla="*/ 81561 h 1696168"/>
                  <a:gd name="connsiteX3" fmla="*/ 2332038 w 2332038"/>
                  <a:gd name="connsiteY3" fmla="*/ 1696168 h 1696168"/>
                  <a:gd name="connsiteX4" fmla="*/ 0 w 2332038"/>
                  <a:gd name="connsiteY4" fmla="*/ 1696168 h 1696168"/>
                  <a:gd name="connsiteX5" fmla="*/ 0 w 2332038"/>
                  <a:gd name="connsiteY5" fmla="*/ 81561 h 1696168"/>
                  <a:gd name="connsiteX6" fmla="*/ 1090755 w 2332038"/>
                  <a:gd name="connsiteY6" fmla="*/ 81561 h 169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2038" h="1696168">
                    <a:moveTo>
                      <a:pt x="1166941" y="0"/>
                    </a:moveTo>
                    <a:lnTo>
                      <a:pt x="1243127" y="81561"/>
                    </a:lnTo>
                    <a:lnTo>
                      <a:pt x="2332038" y="81561"/>
                    </a:lnTo>
                    <a:lnTo>
                      <a:pt x="2332038" y="1696168"/>
                    </a:lnTo>
                    <a:lnTo>
                      <a:pt x="0" y="1696168"/>
                    </a:lnTo>
                    <a:lnTo>
                      <a:pt x="0" y="81561"/>
                    </a:lnTo>
                    <a:lnTo>
                      <a:pt x="1090755" y="81561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8727434" y="3320000"/>
                <a:ext cx="2332038" cy="13704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algn="just" defTabSz="1828800" eaLnBrk="1" fontAlgn="auto" hangingPunct="1">
                  <a:lnSpc>
                    <a:spcPct val="13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8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43" name="文本框 42"/>
          <p:cNvSpPr txBox="1"/>
          <p:nvPr/>
        </p:nvSpPr>
        <p:spPr>
          <a:xfrm>
            <a:off x="935038" y="8497888"/>
            <a:ext cx="7377113" cy="43999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just" defTabSz="1828800" eaLnBrk="1" fontAlgn="auto" hangingPunct="1">
              <a:lnSpc>
                <a:spcPct val="2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查看</a:t>
            </a:r>
            <a:r>
              <a:rPr kumimoji="0" lang="en-US" altLang="zh-CN" sz="28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K3000</a:t>
            </a:r>
            <a:r>
              <a:rPr kumimoji="0" lang="zh-CN" altLang="zh-CN" sz="28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设备的播放器、系统固件、</a:t>
            </a:r>
            <a:r>
              <a:rPr kumimoji="0" lang="en-US" altLang="zh-CN" sz="28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PCB</a:t>
            </a:r>
            <a:r>
              <a:rPr kumimoji="0" lang="zh-CN" altLang="zh-CN" sz="28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板版本，查看</a:t>
            </a:r>
            <a:r>
              <a:rPr kumimoji="0" lang="en-US" altLang="zh-CN" sz="28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K3000</a:t>
            </a:r>
            <a:r>
              <a:rPr kumimoji="0" lang="zh-CN" altLang="zh-CN" sz="28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设备的系统时间，且可以同步电脑时间到</a:t>
            </a:r>
            <a:r>
              <a:rPr kumimoji="0" lang="en-US" altLang="zh-CN" sz="28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K3000</a:t>
            </a:r>
            <a:r>
              <a:rPr kumimoji="0" lang="zh-CN" altLang="zh-CN" sz="28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设备；系统设置功能可以下载日志到本地和清除设备的报错日志</a:t>
            </a:r>
            <a:endParaRPr kumimoji="0" lang="en-US" altLang="zh-CN" sz="2800" kern="1200" cap="none" spc="0" normalizeH="0" baseline="0" noProof="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179763" y="1497013"/>
            <a:ext cx="315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zh-CN" sz="3600" kern="100" cap="none" spc="0" normalizeH="0" baseline="0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系统设置功能</a:t>
            </a:r>
            <a:endParaRPr kumimoji="0" lang="zh-CN" altLang="en-US" sz="3600" kern="1200" cap="none" spc="0" normalizeH="0" baseline="0" noProof="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文本框 49"/>
          <p:cNvSpPr txBox="1"/>
          <p:nvPr/>
        </p:nvSpPr>
        <p:spPr>
          <a:xfrm>
            <a:off x="538163" y="330200"/>
            <a:ext cx="13828712" cy="1698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6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DMX512</a:t>
            </a:r>
            <a:r>
              <a:rPr lang="zh-CN" altLang="en-US" sz="6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通道设置</a:t>
            </a:r>
            <a:endParaRPr lang="en-US" altLang="zh-CN" sz="6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zh-CN" sz="6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035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595630" y="1445895"/>
          <a:ext cx="22777450" cy="11850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860"/>
                <a:gridCol w="1614805"/>
                <a:gridCol w="1216660"/>
                <a:gridCol w="8379460"/>
                <a:gridCol w="665480"/>
                <a:gridCol w="1583055"/>
                <a:gridCol w="1216660"/>
                <a:gridCol w="7570470"/>
              </a:tblGrid>
              <a:tr h="485140"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K3000 DMX512通道表及说明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</a:tr>
              <a:tr h="4851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CH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功能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通道值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CH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功能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通道值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4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前景文件夹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0 : 目前关闭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latin typeface="微软雅黑 Light" panose="020B0502040204020203" charset="-122"/>
                        </a:rPr>
                        <a:t>  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1-255 : 每个数字代表一个目录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13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缩放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0和51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原比例(窗口无缩放)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前景素材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随机播文件夹内素材（不管web设置为何种模式）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1~50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窗口比例放大,最大5倍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web设置为单播模式：指定的素材循环播放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52~100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图像为缩小，当100就缩放为1个像素点的窗口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44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web设置为顺序模式：先播放指定数值的素材，再顺序播放其他素材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101~150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视频为1像素点到原窗口比例回滚，数值越大，回滚速度越快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web设置为随机模式：先播放指定数值的素材，再随机播放其他素材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151~200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视频原比例到放大5倍后比例回滚，数值越大，回滚速度越快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背景文件夹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0 : 目前关闭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latin typeface="微软雅黑 Light" panose="020B0502040204020203" charset="-122"/>
                        </a:rPr>
                        <a:t>  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1-255 : 每个数字代表一个目录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201~255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视频1像素到放大5倍后比例回滚，数值越大，回滚速度越快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7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背景素材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随机播文件夹内素材（不管web设置为何种模式）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旋转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正常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web设置为单播模式：指定的素材循环播放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1~63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0~360静态旋转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web设置为顺序模式：先播放指定数值的素材，再顺序播放其他素材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64~127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0~360顺时针无极旋转，数值越打越快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44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web设置为随机模式：先播放指定数值的素材，再随机播放其他素材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128~191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0~360逆时针无极旋转，数值越打越快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前景调光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0：关光，1~255按比例亮度增加，255：最大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191~255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顺时针旋转一圈再逆时针旋转一圈，数值越大越快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6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背景调光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0：关光，1~255按比例亮度增加，255：最大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平铺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正常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8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频闪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0：无频闪，255：最快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latin typeface="微软雅黑 Light" panose="020B0502040204020203" charset="-122"/>
                        </a:rPr>
                        <a:t>    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最慢约1帧/秒，最快约30帧/秒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1~50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平铺矩阵1*2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8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红色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0~254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对播放过程中红颜色亮度的调节，0：红色无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51~100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平铺矩阵1*3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整屏纯红色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101~150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平铺矩阵2*2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44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9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绿色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0~254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对播放过程中绿颜色亮度的调节，0：绿色无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151~200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目前关闭状态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整屏纯绿色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201~255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目前关闭状态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34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蓝色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0~254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对播放过程中蓝颜色亮度的调节，0：蓝色无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16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预留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目前关闭状态</a:t>
                      </a:r>
                      <a:endParaRPr lang="zh-CN" altLang="en-US" sz="20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44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整屏纯蓝色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17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预留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目前关闭状态</a:t>
                      </a:r>
                      <a:endParaRPr lang="zh-CN" altLang="en-US" sz="20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11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播放速度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0~255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0 : 正常播放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latin typeface="微软雅黑 Light" panose="020B0502040204020203" charset="-122"/>
                        </a:rPr>
                        <a:t>  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1-255: 为对应播放速度分配 15个等级速度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18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预留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目前关闭状态</a:t>
                      </a:r>
                      <a:endParaRPr lang="zh-CN" altLang="en-US" sz="20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12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画中画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0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不开窗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1~254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开画中画（web设置好的开窗位置和大小）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255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 Light" panose="020B0502040204020203" charset="-122"/>
                        </a:rPr>
                        <a:t>开满屏窗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000" b="1">
                        <a:solidFill>
                          <a:srgbClr val="000000"/>
                        </a:solidFill>
                        <a:latin typeface="微软雅黑 Light" panose="020B0502040204020203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 rot="5400000">
            <a:off x="1678305" y="3408363"/>
            <a:ext cx="2098675" cy="1241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465" b="1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目录</a:t>
            </a:r>
            <a:endParaRPr kumimoji="0" lang="zh-CN" altLang="en-US" sz="7465" b="1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 rot="5400000">
            <a:off x="-46514" y="7746206"/>
            <a:ext cx="5548313" cy="1241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465" b="1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CONTENTS</a:t>
            </a:r>
            <a:endParaRPr kumimoji="0" lang="en-US" altLang="zh-CN" sz="7465" b="1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470525" y="0"/>
            <a:ext cx="0" cy="13716000"/>
          </a:xfrm>
          <a:prstGeom prst="line">
            <a:avLst/>
          </a:prstGeom>
          <a:ln w="15875">
            <a:solidFill>
              <a:srgbClr val="014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4894263" y="806450"/>
            <a:ext cx="1152525" cy="1152525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4894263" y="3298825"/>
            <a:ext cx="1152525" cy="1152525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4894263" y="6121400"/>
            <a:ext cx="1152525" cy="1150938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4894263" y="8818563"/>
            <a:ext cx="1152525" cy="1152525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310438" y="806450"/>
            <a:ext cx="9488488" cy="15284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2438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登入</a:t>
            </a:r>
            <a:endParaRPr kumimoji="0" lang="en-US" altLang="zh-CN" sz="4265" b="1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电脑直连登录</a:t>
            </a: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主页</a:t>
            </a:r>
            <a:endParaRPr kumimoji="0" lang="zh-CN" altLang="en-US" sz="2935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309803" y="3298825"/>
            <a:ext cx="9488488" cy="3333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2438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窗口设置</a:t>
            </a:r>
            <a:endParaRPr kumimoji="0" lang="en-US" altLang="zh-CN" sz="4265" b="1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窗口设置</a:t>
            </a: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---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概述内容。</a:t>
            </a:r>
            <a:endParaRPr kumimoji="0" lang="en-US" altLang="zh-CN" sz="2935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2.1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窗口设置</a:t>
            </a: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---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概念</a:t>
            </a:r>
            <a:endParaRPr kumimoji="0" lang="en-US" altLang="zh-CN" sz="2935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2.2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窗口设置</a:t>
            </a: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---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en-US" altLang="zh-CN" sz="2935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2.3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窗口设置</a:t>
            </a: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---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en-US" altLang="zh-CN" sz="2935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935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310438" y="6121400"/>
            <a:ext cx="9488488" cy="1979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2438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</a:t>
            </a:r>
            <a:endParaRPr kumimoji="0" lang="en-US" altLang="zh-CN" sz="4265" b="1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3.1 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素材库管理</a:t>
            </a:r>
            <a:endParaRPr kumimoji="0" lang="en-US" altLang="zh-CN" sz="2935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2438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3.2 U</a:t>
            </a:r>
            <a:r>
              <a:rPr kumimoji="0" lang="zh-CN" altLang="en-US" sz="2935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盘方式导入素材</a:t>
            </a:r>
            <a:endParaRPr kumimoji="0" lang="zh-CN" altLang="en-US" sz="2935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7310438" y="8818563"/>
            <a:ext cx="9488488" cy="96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2438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265" b="1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系统设置</a:t>
            </a:r>
            <a:endParaRPr kumimoji="0" lang="zh-CN" altLang="en-US" sz="4265" b="1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894263" y="11410950"/>
            <a:ext cx="1152525" cy="1150938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TextBox 146"/>
          <p:cNvSpPr txBox="1"/>
          <p:nvPr/>
        </p:nvSpPr>
        <p:spPr>
          <a:xfrm>
            <a:off x="7310438" y="11410950"/>
            <a:ext cx="9488488" cy="96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2438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265" b="1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DMX512</a:t>
            </a:r>
            <a:r>
              <a:rPr kumimoji="0" lang="zh-CN" altLang="en-US" sz="4265" b="1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通道设置</a:t>
            </a:r>
            <a:endParaRPr kumimoji="0" lang="zh-CN" altLang="en-US" sz="4265" b="1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783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0" grpId="0"/>
      <p:bldP spid="5" grpId="0" bldLvl="0" animBg="1"/>
      <p:bldP spid="141" grpId="0" bldLvl="0" animBg="1"/>
      <p:bldP spid="142" grpId="0" bldLvl="0" animBg="1"/>
      <p:bldP spid="143" grpId="0" bldLvl="0" animBg="1"/>
      <p:bldP spid="144" grpId="0"/>
      <p:bldP spid="145" grpId="0"/>
      <p:bldP spid="146" grpId="0"/>
      <p:bldP spid="147" grpId="0"/>
      <p:bldP spid="13" grpId="0" bldLvl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文本框 49"/>
          <p:cNvSpPr txBox="1"/>
          <p:nvPr/>
        </p:nvSpPr>
        <p:spPr>
          <a:xfrm>
            <a:off x="538163" y="330200"/>
            <a:ext cx="13828712" cy="8661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K3000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产品应用拓扑图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19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pic>
        <p:nvPicPr>
          <p:cNvPr id="3482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8225" y="4997450"/>
            <a:ext cx="20410488" cy="2074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图片 2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1338" y="1325563"/>
            <a:ext cx="2573337" cy="81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2" name="图片 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638" y="1363663"/>
            <a:ext cx="28067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3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6300" y="7164388"/>
            <a:ext cx="981075" cy="6145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2300" y="2565400"/>
            <a:ext cx="1363663" cy="973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5" name="文本框 9"/>
          <p:cNvSpPr/>
          <p:nvPr/>
        </p:nvSpPr>
        <p:spPr>
          <a:xfrm>
            <a:off x="18053050" y="3525838"/>
            <a:ext cx="882650" cy="3714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机顶盒</a:t>
            </a:r>
            <a:endParaRPr lang="zh-CN" altLang="en-US" sz="1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826" name="文本框 11"/>
          <p:cNvSpPr/>
          <p:nvPr/>
        </p:nvSpPr>
        <p:spPr>
          <a:xfrm>
            <a:off x="14979650" y="3532188"/>
            <a:ext cx="687388" cy="3714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DJ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</a:t>
            </a:r>
            <a:endParaRPr lang="zh-CN" altLang="en-US" sz="1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827" name="矩形 12"/>
          <p:cNvSpPr/>
          <p:nvPr/>
        </p:nvSpPr>
        <p:spPr>
          <a:xfrm rot="5400000">
            <a:off x="14616113" y="4749800"/>
            <a:ext cx="2062162" cy="2600325"/>
          </a:xfrm>
          <a:prstGeom prst="rect">
            <a:avLst/>
          </a:prstGeom>
          <a:noFill/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28" name="矩形 14"/>
          <p:cNvSpPr/>
          <p:nvPr/>
        </p:nvSpPr>
        <p:spPr>
          <a:xfrm rot="5400000">
            <a:off x="16227425" y="5788025"/>
            <a:ext cx="2058988" cy="525463"/>
          </a:xfrm>
          <a:prstGeom prst="rect">
            <a:avLst/>
          </a:prstGeom>
          <a:noFill/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29" name="圆角矩形 99"/>
          <p:cNvSpPr/>
          <p:nvPr/>
        </p:nvSpPr>
        <p:spPr>
          <a:xfrm>
            <a:off x="12576175" y="1317625"/>
            <a:ext cx="1812925" cy="135413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30" name="文本框 19"/>
          <p:cNvSpPr/>
          <p:nvPr/>
        </p:nvSpPr>
        <p:spPr>
          <a:xfrm>
            <a:off x="12931775" y="2324100"/>
            <a:ext cx="1101725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墙板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483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3650" y="1357313"/>
            <a:ext cx="1577975" cy="1027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32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7838" y="11334750"/>
            <a:ext cx="2476500" cy="1814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33" name="圆角矩形 180"/>
          <p:cNvSpPr/>
          <p:nvPr/>
        </p:nvSpPr>
        <p:spPr>
          <a:xfrm>
            <a:off x="14457363" y="2511425"/>
            <a:ext cx="1662112" cy="138906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34" name="圆角矩形 181"/>
          <p:cNvSpPr/>
          <p:nvPr/>
        </p:nvSpPr>
        <p:spPr>
          <a:xfrm>
            <a:off x="17548225" y="2474913"/>
            <a:ext cx="1660525" cy="138906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35" name="圆角矩形 182"/>
          <p:cNvSpPr/>
          <p:nvPr/>
        </p:nvSpPr>
        <p:spPr>
          <a:xfrm>
            <a:off x="17149763" y="11228388"/>
            <a:ext cx="2478087" cy="201612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36" name="矩形 40"/>
          <p:cNvSpPr/>
          <p:nvPr/>
        </p:nvSpPr>
        <p:spPr>
          <a:xfrm rot="5400000">
            <a:off x="12853988" y="5689600"/>
            <a:ext cx="2065337" cy="723900"/>
          </a:xfrm>
          <a:prstGeom prst="rect">
            <a:avLst/>
          </a:prstGeom>
          <a:noFill/>
          <a:ln w="25400" cap="flat" cmpd="sng">
            <a:solidFill>
              <a:srgbClr val="DE260D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37" name="矩形 41"/>
          <p:cNvSpPr/>
          <p:nvPr/>
        </p:nvSpPr>
        <p:spPr>
          <a:xfrm rot="5400000">
            <a:off x="6221413" y="5626100"/>
            <a:ext cx="2060575" cy="804863"/>
          </a:xfrm>
          <a:prstGeom prst="rect">
            <a:avLst/>
          </a:prstGeom>
          <a:noFill/>
          <a:ln w="25400" cap="flat" cmpd="sng">
            <a:solidFill>
              <a:srgbClr val="70AD4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38" name="矩形 42"/>
          <p:cNvSpPr/>
          <p:nvPr/>
        </p:nvSpPr>
        <p:spPr>
          <a:xfrm rot="5400000">
            <a:off x="14887575" y="9393238"/>
            <a:ext cx="854075" cy="920750"/>
          </a:xfrm>
          <a:prstGeom prst="rect">
            <a:avLst/>
          </a:prstGeom>
          <a:noFill/>
          <a:ln w="19050" cap="flat" cmpd="sng">
            <a:solidFill>
              <a:srgbClr val="DE260D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39" name="矩形 43"/>
          <p:cNvSpPr/>
          <p:nvPr/>
        </p:nvSpPr>
        <p:spPr>
          <a:xfrm rot="5400000">
            <a:off x="15178088" y="9998075"/>
            <a:ext cx="274637" cy="920750"/>
          </a:xfrm>
          <a:prstGeom prst="rect">
            <a:avLst/>
          </a:prstGeom>
          <a:noFill/>
          <a:ln w="19050" cap="flat" cmpd="sng">
            <a:solidFill>
              <a:srgbClr val="2E75B5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40" name="流程图: 终止 50"/>
          <p:cNvSpPr/>
          <p:nvPr/>
        </p:nvSpPr>
        <p:spPr>
          <a:xfrm>
            <a:off x="14854238" y="8894763"/>
            <a:ext cx="920750" cy="223837"/>
          </a:xfrm>
          <a:prstGeom prst="flowChartTerminator">
            <a:avLst/>
          </a:prstGeom>
          <a:noFill/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4841" name="Group 43"/>
          <p:cNvGrpSpPr/>
          <p:nvPr/>
        </p:nvGrpSpPr>
        <p:grpSpPr>
          <a:xfrm>
            <a:off x="13889038" y="7169150"/>
            <a:ext cx="855662" cy="2851150"/>
            <a:chOff x="-68" y="475"/>
            <a:chExt cx="743" cy="2606"/>
          </a:xfrm>
        </p:grpSpPr>
        <p:sp>
          <p:nvSpPr>
            <p:cNvPr id="34998" name="直接连接符 54"/>
            <p:cNvSpPr/>
            <p:nvPr/>
          </p:nvSpPr>
          <p:spPr>
            <a:xfrm flipH="1">
              <a:off x="-68" y="475"/>
              <a:ext cx="5" cy="2606"/>
            </a:xfrm>
            <a:prstGeom prst="line">
              <a:avLst/>
            </a:prstGeom>
            <a:ln w="19050" cap="flat" cmpd="sng">
              <a:solidFill>
                <a:srgbClr val="DE260D"/>
              </a:solidFill>
              <a:prstDash val="solid"/>
              <a:headEnd type="none" w="med" len="med"/>
              <a:tailEnd type="none" w="med" len="med"/>
            </a:ln>
          </p:spPr>
        </p:sp>
        <p:cxnSp>
          <p:nvCxnSpPr>
            <p:cNvPr id="34999" name="直接箭头连接符 55"/>
            <p:cNvCxnSpPr>
              <a:stCxn id="34998" idx="1"/>
            </p:cNvCxnSpPr>
            <p:nvPr/>
          </p:nvCxnSpPr>
          <p:spPr>
            <a:xfrm>
              <a:off x="-68" y="3081"/>
              <a:ext cx="743" cy="0"/>
            </a:xfrm>
            <a:prstGeom prst="straightConnector1">
              <a:avLst/>
            </a:prstGeom>
            <a:ln w="19050" cap="flat" cmpd="sng">
              <a:solidFill>
                <a:srgbClr val="DE260D"/>
              </a:solidFill>
              <a:prstDash val="solid"/>
              <a:headEnd type="none" w="med" len="med"/>
              <a:tailEnd type="stealth" w="lg" len="lg"/>
            </a:ln>
          </p:spPr>
        </p:cxnSp>
      </p:grpSp>
      <p:grpSp>
        <p:nvGrpSpPr>
          <p:cNvPr id="34842" name="组合 36"/>
          <p:cNvGrpSpPr/>
          <p:nvPr/>
        </p:nvGrpSpPr>
        <p:grpSpPr>
          <a:xfrm>
            <a:off x="13160375" y="7151688"/>
            <a:ext cx="1584325" cy="3305175"/>
            <a:chOff x="13160375" y="7151688"/>
            <a:chExt cx="1584325" cy="3592512"/>
          </a:xfrm>
        </p:grpSpPr>
        <p:sp>
          <p:nvSpPr>
            <p:cNvPr id="34996" name="直接连接符 59"/>
            <p:cNvSpPr/>
            <p:nvPr/>
          </p:nvSpPr>
          <p:spPr>
            <a:xfrm flipH="1">
              <a:off x="13173075" y="7151688"/>
              <a:ext cx="0" cy="3592512"/>
            </a:xfrm>
            <a:prstGeom prst="line">
              <a:avLst/>
            </a:prstGeom>
            <a:ln w="19050" cap="flat" cmpd="sng">
              <a:solidFill>
                <a:srgbClr val="1D41D5"/>
              </a:solidFill>
              <a:prstDash val="solid"/>
              <a:headEnd type="none" w="med" len="med"/>
              <a:tailEnd type="none" w="med" len="med"/>
            </a:ln>
          </p:spPr>
        </p:sp>
        <p:cxnSp>
          <p:nvCxnSpPr>
            <p:cNvPr id="34997" name="直接箭头连接符 60"/>
            <p:cNvCxnSpPr/>
            <p:nvPr/>
          </p:nvCxnSpPr>
          <p:spPr>
            <a:xfrm>
              <a:off x="13160375" y="10728325"/>
              <a:ext cx="1584325" cy="0"/>
            </a:xfrm>
            <a:prstGeom prst="straightConnector1">
              <a:avLst/>
            </a:prstGeom>
            <a:ln w="19050" cap="flat" cmpd="sng">
              <a:solidFill>
                <a:srgbClr val="1D41D5"/>
              </a:solidFill>
              <a:prstDash val="solid"/>
              <a:headEnd type="none" w="med" len="med"/>
              <a:tailEnd type="stealth" w="lg" len="lg"/>
            </a:ln>
          </p:spPr>
        </p:cxnSp>
      </p:grpSp>
      <p:sp>
        <p:nvSpPr>
          <p:cNvPr id="34843" name="左右箭头 70"/>
          <p:cNvSpPr/>
          <p:nvPr/>
        </p:nvSpPr>
        <p:spPr>
          <a:xfrm rot="934181">
            <a:off x="15728950" y="11977688"/>
            <a:ext cx="1306513" cy="293687"/>
          </a:xfrm>
          <a:prstGeom prst="leftRightArrow">
            <a:avLst>
              <a:gd name="adj1" fmla="val 34037"/>
              <a:gd name="adj2" fmla="val 92803"/>
            </a:avLst>
          </a:prstGeom>
          <a:noFill/>
          <a:ln w="1270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32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44" name="文本框 65"/>
          <p:cNvSpPr/>
          <p:nvPr/>
        </p:nvSpPr>
        <p:spPr>
          <a:xfrm>
            <a:off x="18319750" y="12827000"/>
            <a:ext cx="1301750" cy="3444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智能控制器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45" name="文本框 67"/>
          <p:cNvSpPr/>
          <p:nvPr/>
        </p:nvSpPr>
        <p:spPr>
          <a:xfrm>
            <a:off x="16692563" y="3502025"/>
            <a:ext cx="6667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音频输出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846" name="文本框 68"/>
          <p:cNvSpPr/>
          <p:nvPr/>
        </p:nvSpPr>
        <p:spPr>
          <a:xfrm>
            <a:off x="17387888" y="8959850"/>
            <a:ext cx="1452562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音频输入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847" name="文本框 71"/>
          <p:cNvSpPr/>
          <p:nvPr/>
        </p:nvSpPr>
        <p:spPr>
          <a:xfrm>
            <a:off x="13427075" y="3192463"/>
            <a:ext cx="8001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485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信号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48" name="文本框 72"/>
          <p:cNvSpPr/>
          <p:nvPr/>
        </p:nvSpPr>
        <p:spPr>
          <a:xfrm>
            <a:off x="13852525" y="9634538"/>
            <a:ext cx="993775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485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信号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49" name="文本框 73"/>
          <p:cNvSpPr/>
          <p:nvPr/>
        </p:nvSpPr>
        <p:spPr>
          <a:xfrm>
            <a:off x="16208375" y="9979025"/>
            <a:ext cx="1211263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512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信号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50" name="文本框 74"/>
          <p:cNvSpPr/>
          <p:nvPr/>
        </p:nvSpPr>
        <p:spPr>
          <a:xfrm>
            <a:off x="13341033" y="10105073"/>
            <a:ext cx="1209675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512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信号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51" name="文本框 75"/>
          <p:cNvSpPr/>
          <p:nvPr/>
        </p:nvSpPr>
        <p:spPr>
          <a:xfrm>
            <a:off x="14551025" y="3462338"/>
            <a:ext cx="592138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00"/>
                </a:solidFill>
                <a:ea typeface="微软雅黑" panose="020B0503020204020204" pitchFamily="34" charset="-122"/>
                <a:sym typeface="Calibri" panose="020F0502020204030204" pitchFamily="34" charset="0"/>
              </a:rPr>
              <a:t>①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52" name="文本框 76"/>
          <p:cNvSpPr/>
          <p:nvPr/>
        </p:nvSpPr>
        <p:spPr>
          <a:xfrm>
            <a:off x="17719675" y="3441700"/>
            <a:ext cx="493713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00"/>
                </a:solidFill>
                <a:ea typeface="微软雅黑" panose="020B0503020204020204" pitchFamily="34" charset="-122"/>
                <a:sym typeface="Calibri" panose="020F0502020204030204" pitchFamily="34" charset="0"/>
              </a:rPr>
              <a:t>②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4853" name="图片 91" descr="j(6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6513" y="9763125"/>
            <a:ext cx="1023937" cy="1023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54" name="圆角矩形 102"/>
          <p:cNvSpPr/>
          <p:nvPr/>
        </p:nvSpPr>
        <p:spPr>
          <a:xfrm>
            <a:off x="17230725" y="9732963"/>
            <a:ext cx="1752600" cy="106362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4855" name="图片 93" descr="A1500--1.5W全彩动画激光灯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05725" y="9729788"/>
            <a:ext cx="1252538" cy="103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56" name="圆角矩形 104"/>
          <p:cNvSpPr/>
          <p:nvPr/>
        </p:nvSpPr>
        <p:spPr>
          <a:xfrm>
            <a:off x="19916775" y="9704388"/>
            <a:ext cx="1752600" cy="106362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4857" name="Group 72"/>
          <p:cNvGrpSpPr/>
          <p:nvPr/>
        </p:nvGrpSpPr>
        <p:grpSpPr>
          <a:xfrm>
            <a:off x="18962688" y="9832975"/>
            <a:ext cx="1209675" cy="427038"/>
            <a:chOff x="0" y="0"/>
            <a:chExt cx="1050" cy="371"/>
          </a:xfrm>
        </p:grpSpPr>
        <p:sp>
          <p:nvSpPr>
            <p:cNvPr id="34994" name="文本框 96"/>
            <p:cNvSpPr/>
            <p:nvPr/>
          </p:nvSpPr>
          <p:spPr>
            <a:xfrm>
              <a:off x="0" y="0"/>
              <a:ext cx="1050" cy="29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512</a:t>
              </a:r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信号</a:t>
              </a:r>
              <a:endPara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95" name="直接连接符 97"/>
            <p:cNvSpPr/>
            <p:nvPr/>
          </p:nvSpPr>
          <p:spPr>
            <a:xfrm>
              <a:off x="41" y="369"/>
              <a:ext cx="753" cy="2"/>
            </a:xfrm>
            <a:prstGeom prst="line">
              <a:avLst/>
            </a:prstGeom>
            <a:ln w="19050" cap="flat" cmpd="sng">
              <a:solidFill>
                <a:srgbClr val="1D41D5"/>
              </a:solidFill>
              <a:prstDash val="solid"/>
              <a:headEnd type="none" w="med" len="med"/>
              <a:tailEnd type="none" w="med" len="med"/>
            </a:ln>
          </p:spPr>
        </p:sp>
      </p:grpSp>
      <p:pic>
        <p:nvPicPr>
          <p:cNvPr id="34858" name="图片 1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2250" y="8491538"/>
            <a:ext cx="3008313" cy="785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59" name="图片 118" descr="AIR PRO"/>
          <p:cNvPicPr>
            <a:picLocks noChangeAspect="1"/>
          </p:cNvPicPr>
          <p:nvPr/>
        </p:nvPicPr>
        <p:blipFill>
          <a:blip r:embed="rId11"/>
          <a:srcRect l="11151" t="30522" r="18173" b="17145"/>
          <a:stretch>
            <a:fillRect/>
          </a:stretch>
        </p:blipFill>
        <p:spPr>
          <a:xfrm>
            <a:off x="17659350" y="2549525"/>
            <a:ext cx="1462088" cy="93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60" name="文本框 120"/>
          <p:cNvSpPr/>
          <p:nvPr/>
        </p:nvSpPr>
        <p:spPr>
          <a:xfrm>
            <a:off x="6326188" y="2298700"/>
            <a:ext cx="8686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机顶盒</a:t>
            </a:r>
            <a:endParaRPr lang="zh-CN" altLang="en-US" sz="1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861" name="圆角矩形 181"/>
          <p:cNvSpPr/>
          <p:nvPr/>
        </p:nvSpPr>
        <p:spPr>
          <a:xfrm>
            <a:off x="5907088" y="1303338"/>
            <a:ext cx="1660525" cy="138906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4862" name="图片 122" descr="AIR PRO"/>
          <p:cNvPicPr>
            <a:picLocks noChangeAspect="1"/>
          </p:cNvPicPr>
          <p:nvPr/>
        </p:nvPicPr>
        <p:blipFill>
          <a:blip r:embed="rId12"/>
          <a:srcRect l="11151" t="30522" r="18173" b="17145"/>
          <a:stretch>
            <a:fillRect/>
          </a:stretch>
        </p:blipFill>
        <p:spPr>
          <a:xfrm>
            <a:off x="6027738" y="1457325"/>
            <a:ext cx="1462087" cy="839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63" name="文本框 124"/>
          <p:cNvSpPr/>
          <p:nvPr/>
        </p:nvSpPr>
        <p:spPr>
          <a:xfrm>
            <a:off x="6684963" y="3008313"/>
            <a:ext cx="776287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机顶盒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HDMI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输入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864" name="圆角矩形 181"/>
          <p:cNvSpPr/>
          <p:nvPr/>
        </p:nvSpPr>
        <p:spPr>
          <a:xfrm>
            <a:off x="1420813" y="8391525"/>
            <a:ext cx="3097212" cy="119856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65" name="文本框 131"/>
          <p:cNvSpPr/>
          <p:nvPr/>
        </p:nvSpPr>
        <p:spPr>
          <a:xfrm>
            <a:off x="2462213" y="9304338"/>
            <a:ext cx="1454150" cy="315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LED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处理器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4866" name="图片 1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5025" y="8489950"/>
            <a:ext cx="3008313" cy="785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67" name="圆角矩形 181"/>
          <p:cNvSpPr/>
          <p:nvPr/>
        </p:nvSpPr>
        <p:spPr>
          <a:xfrm>
            <a:off x="9652000" y="8391525"/>
            <a:ext cx="3098800" cy="119697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68" name="文本框 134"/>
          <p:cNvSpPr/>
          <p:nvPr/>
        </p:nvSpPr>
        <p:spPr>
          <a:xfrm>
            <a:off x="10694988" y="9302750"/>
            <a:ext cx="1452562" cy="315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LED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处理器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4869" name="图片 1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9563" y="8489950"/>
            <a:ext cx="3006725" cy="785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70" name="圆角矩形 181"/>
          <p:cNvSpPr/>
          <p:nvPr/>
        </p:nvSpPr>
        <p:spPr>
          <a:xfrm>
            <a:off x="5316538" y="8391525"/>
            <a:ext cx="3098800" cy="119697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71" name="文本框 137"/>
          <p:cNvSpPr/>
          <p:nvPr/>
        </p:nvSpPr>
        <p:spPr>
          <a:xfrm>
            <a:off x="6359525" y="9302750"/>
            <a:ext cx="1452563" cy="315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LED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处理器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4872" name="Group 93"/>
          <p:cNvGrpSpPr/>
          <p:nvPr/>
        </p:nvGrpSpPr>
        <p:grpSpPr>
          <a:xfrm>
            <a:off x="3041650" y="7124700"/>
            <a:ext cx="4979988" cy="1206500"/>
            <a:chOff x="0" y="41576"/>
            <a:chExt cx="2192799" cy="1206734"/>
          </a:xfrm>
        </p:grpSpPr>
        <p:grpSp>
          <p:nvGrpSpPr>
            <p:cNvPr id="34990" name="Group 94"/>
            <p:cNvGrpSpPr/>
            <p:nvPr/>
          </p:nvGrpSpPr>
          <p:grpSpPr>
            <a:xfrm>
              <a:off x="0" y="434060"/>
              <a:ext cx="2192799" cy="814250"/>
              <a:chOff x="0" y="0"/>
              <a:chExt cx="1077" cy="1061"/>
            </a:xfrm>
          </p:grpSpPr>
          <p:sp>
            <p:nvSpPr>
              <p:cNvPr id="34992" name="直接连接符 128"/>
              <p:cNvSpPr/>
              <p:nvPr/>
            </p:nvSpPr>
            <p:spPr>
              <a:xfrm flipV="1">
                <a:off x="0" y="2"/>
                <a:ext cx="1077" cy="4"/>
              </a:xfrm>
              <a:prstGeom prst="line">
                <a:avLst/>
              </a:prstGeom>
              <a:ln w="19050" cap="flat" cmpd="sng">
                <a:solidFill>
                  <a:srgbClr val="70AD47"/>
                </a:solidFill>
                <a:prstDash val="solid"/>
                <a:headEnd type="none" w="med" len="med"/>
                <a:tailEnd type="none" w="med" len="med"/>
              </a:ln>
            </p:spPr>
          </p:sp>
          <p:cxnSp>
            <p:nvCxnSpPr>
              <p:cNvPr id="34993" name="直接箭头连接符 129"/>
              <p:cNvCxnSpPr/>
              <p:nvPr/>
            </p:nvCxnSpPr>
            <p:spPr>
              <a:xfrm>
                <a:off x="1" y="0"/>
                <a:ext cx="1" cy="1061"/>
              </a:xfrm>
              <a:prstGeom prst="straightConnector1">
                <a:avLst/>
              </a:prstGeom>
              <a:ln w="19050" cap="flat" cmpd="sng">
                <a:solidFill>
                  <a:srgbClr val="70AD47"/>
                </a:solidFill>
                <a:prstDash val="solid"/>
                <a:headEnd type="none" w="med" len="med"/>
                <a:tailEnd type="stealth" w="lg" len="lg"/>
              </a:ln>
            </p:spPr>
          </p:cxnSp>
        </p:grpSp>
        <p:sp>
          <p:nvSpPr>
            <p:cNvPr id="34991" name="直接连接符 139"/>
            <p:cNvSpPr/>
            <p:nvPr/>
          </p:nvSpPr>
          <p:spPr>
            <a:xfrm flipH="1">
              <a:off x="2185801" y="41576"/>
              <a:ext cx="0" cy="392425"/>
            </a:xfrm>
            <a:prstGeom prst="line">
              <a:avLst/>
            </a:prstGeom>
            <a:ln w="19050" cap="flat" cmpd="sng">
              <a:solidFill>
                <a:srgbClr val="70AD47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34873" name="Group 98"/>
          <p:cNvGrpSpPr/>
          <p:nvPr/>
        </p:nvGrpSpPr>
        <p:grpSpPr>
          <a:xfrm>
            <a:off x="9394825" y="7142163"/>
            <a:ext cx="1739900" cy="1174750"/>
            <a:chOff x="-190" y="43760"/>
            <a:chExt cx="1793574" cy="1176021"/>
          </a:xfrm>
        </p:grpSpPr>
        <p:grpSp>
          <p:nvGrpSpPr>
            <p:cNvPr id="34986" name="Group 99"/>
            <p:cNvGrpSpPr/>
            <p:nvPr/>
          </p:nvGrpSpPr>
          <p:grpSpPr>
            <a:xfrm flipH="1">
              <a:off x="0" y="405534"/>
              <a:ext cx="1793384" cy="814247"/>
              <a:chOff x="1" y="-438"/>
              <a:chExt cx="1079" cy="1061"/>
            </a:xfrm>
          </p:grpSpPr>
          <p:sp>
            <p:nvSpPr>
              <p:cNvPr id="34988" name="直接连接符 142"/>
              <p:cNvSpPr/>
              <p:nvPr/>
            </p:nvSpPr>
            <p:spPr>
              <a:xfrm flipV="1">
                <a:off x="3" y="-438"/>
                <a:ext cx="1077" cy="4"/>
              </a:xfrm>
              <a:prstGeom prst="line">
                <a:avLst/>
              </a:prstGeom>
              <a:ln w="19050" cap="flat" cmpd="sng">
                <a:solidFill>
                  <a:srgbClr val="70AD47"/>
                </a:solidFill>
                <a:prstDash val="solid"/>
                <a:headEnd type="none" w="med" len="med"/>
                <a:tailEnd type="none" w="med" len="med"/>
              </a:ln>
            </p:spPr>
          </p:sp>
          <p:cxnSp>
            <p:nvCxnSpPr>
              <p:cNvPr id="34989" name="直接箭头连接符 143"/>
              <p:cNvCxnSpPr>
                <a:stCxn id="34988" idx="0"/>
              </p:cNvCxnSpPr>
              <p:nvPr/>
            </p:nvCxnSpPr>
            <p:spPr>
              <a:xfrm flipH="1">
                <a:off x="1" y="-434"/>
                <a:ext cx="2" cy="1057"/>
              </a:xfrm>
              <a:prstGeom prst="straightConnector1">
                <a:avLst/>
              </a:prstGeom>
              <a:ln w="19050" cap="flat" cmpd="sng">
                <a:solidFill>
                  <a:srgbClr val="70AD47"/>
                </a:solidFill>
                <a:prstDash val="solid"/>
                <a:headEnd type="none" w="med" len="med"/>
                <a:tailEnd type="stealth" w="lg" len="lg"/>
              </a:ln>
            </p:spPr>
          </p:cxnSp>
        </p:grpSp>
        <p:sp>
          <p:nvSpPr>
            <p:cNvPr id="34987" name="直接连接符 144"/>
            <p:cNvSpPr/>
            <p:nvPr/>
          </p:nvSpPr>
          <p:spPr>
            <a:xfrm flipH="1">
              <a:off x="-190" y="43760"/>
              <a:ext cx="0" cy="361774"/>
            </a:xfrm>
            <a:prstGeom prst="line">
              <a:avLst/>
            </a:prstGeom>
            <a:ln w="19050" cap="flat" cmpd="sng">
              <a:solidFill>
                <a:srgbClr val="70AD47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4874" name="矩形 148"/>
          <p:cNvSpPr/>
          <p:nvPr/>
        </p:nvSpPr>
        <p:spPr>
          <a:xfrm rot="5400000">
            <a:off x="7678738" y="5057775"/>
            <a:ext cx="2060575" cy="1912938"/>
          </a:xfrm>
          <a:prstGeom prst="rect">
            <a:avLst/>
          </a:prstGeom>
          <a:noFill/>
          <a:ln w="25400" cap="flat" cmpd="sng">
            <a:solidFill>
              <a:srgbClr val="70AD4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75" name="矩形 149"/>
          <p:cNvSpPr/>
          <p:nvPr/>
        </p:nvSpPr>
        <p:spPr>
          <a:xfrm rot="5400000">
            <a:off x="12122150" y="5694363"/>
            <a:ext cx="2058988" cy="700087"/>
          </a:xfrm>
          <a:prstGeom prst="rect">
            <a:avLst/>
          </a:prstGeom>
          <a:noFill/>
          <a:ln w="25400" cap="flat" cmpd="sng">
            <a:solidFill>
              <a:srgbClr val="403BF5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76" name="直接连接符 159"/>
          <p:cNvSpPr/>
          <p:nvPr/>
        </p:nvSpPr>
        <p:spPr>
          <a:xfrm flipV="1">
            <a:off x="21796375" y="10239375"/>
            <a:ext cx="1066800" cy="7938"/>
          </a:xfrm>
          <a:prstGeom prst="line">
            <a:avLst/>
          </a:prstGeom>
          <a:ln w="38100" cap="flat" cmpd="sng">
            <a:solidFill>
              <a:srgbClr val="403BF5"/>
            </a:solidFill>
            <a:prstDash val="dashDot"/>
            <a:headEnd type="none" w="med" len="med"/>
            <a:tailEnd type="none" w="med" len="med"/>
          </a:ln>
        </p:spPr>
      </p:sp>
      <p:pic>
        <p:nvPicPr>
          <p:cNvPr id="163" name="图片 6"/>
          <p:cNvPicPr>
            <a:picLocks noChangeAspect="1" noChangeArrowheads="1"/>
          </p:cNvPicPr>
          <p:nvPr/>
        </p:nvPicPr>
        <p:blipFill rotWithShape="1">
          <a:blip r:embed="rId13"/>
          <a:srcRect r="543"/>
          <a:stretch>
            <a:fillRect/>
          </a:stretch>
        </p:blipFill>
        <p:spPr bwMode="auto">
          <a:xfrm>
            <a:off x="1338435" y="11318170"/>
            <a:ext cx="3183495" cy="1846137"/>
          </a:xfrm>
          <a:prstGeom prst="roundRect">
            <a:avLst>
              <a:gd name="adj" fmla="val 23900"/>
            </a:avLst>
          </a:prstGeom>
          <a:noFill/>
          <a:ln>
            <a:noFill/>
          </a:ln>
        </p:spPr>
      </p:pic>
      <p:grpSp>
        <p:nvGrpSpPr>
          <p:cNvPr id="34878" name="Group 107"/>
          <p:cNvGrpSpPr>
            <a:grpSpLocks noChangeAspect="1"/>
          </p:cNvGrpSpPr>
          <p:nvPr/>
        </p:nvGrpSpPr>
        <p:grpSpPr>
          <a:xfrm>
            <a:off x="4800600" y="10448925"/>
            <a:ext cx="4046538" cy="1809750"/>
            <a:chOff x="0" y="0"/>
            <a:chExt cx="3544429" cy="1542323"/>
          </a:xfrm>
        </p:grpSpPr>
        <p:pic>
          <p:nvPicPr>
            <p:cNvPr id="34984" name="图片 2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1566804" cy="15423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985" name="图片 6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93328" y="199934"/>
              <a:ext cx="1951101" cy="109749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4879" name="图片 8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96663" y="11650663"/>
            <a:ext cx="2228850" cy="142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80" name="图片 8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74138" y="11680825"/>
            <a:ext cx="2327275" cy="13922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81" name="Group 112"/>
          <p:cNvGrpSpPr/>
          <p:nvPr/>
        </p:nvGrpSpPr>
        <p:grpSpPr>
          <a:xfrm>
            <a:off x="6929438" y="7094538"/>
            <a:ext cx="1819275" cy="1250950"/>
            <a:chOff x="0" y="-2455"/>
            <a:chExt cx="2192799" cy="1250767"/>
          </a:xfrm>
        </p:grpSpPr>
        <p:grpSp>
          <p:nvGrpSpPr>
            <p:cNvPr id="34980" name="Group 113"/>
            <p:cNvGrpSpPr/>
            <p:nvPr/>
          </p:nvGrpSpPr>
          <p:grpSpPr>
            <a:xfrm>
              <a:off x="0" y="842338"/>
              <a:ext cx="2192799" cy="405974"/>
              <a:chOff x="0" y="0"/>
              <a:chExt cx="1077" cy="529"/>
            </a:xfrm>
          </p:grpSpPr>
          <p:sp>
            <p:nvSpPr>
              <p:cNvPr id="34982" name="直接连接符 150"/>
              <p:cNvSpPr/>
              <p:nvPr/>
            </p:nvSpPr>
            <p:spPr>
              <a:xfrm flipV="1">
                <a:off x="0" y="0"/>
                <a:ext cx="1077" cy="4"/>
              </a:xfrm>
              <a:prstGeom prst="line">
                <a:avLst/>
              </a:prstGeom>
              <a:ln w="19050" cap="flat" cmpd="sng">
                <a:solidFill>
                  <a:srgbClr val="70AD47"/>
                </a:solidFill>
                <a:prstDash val="solid"/>
                <a:headEnd type="none" w="med" len="med"/>
                <a:tailEnd type="none" w="med" len="med"/>
              </a:ln>
            </p:spPr>
          </p:sp>
          <p:cxnSp>
            <p:nvCxnSpPr>
              <p:cNvPr id="34983" name="直接箭头连接符 151"/>
              <p:cNvCxnSpPr/>
              <p:nvPr/>
            </p:nvCxnSpPr>
            <p:spPr>
              <a:xfrm>
                <a:off x="1" y="0"/>
                <a:ext cx="1" cy="529"/>
              </a:xfrm>
              <a:prstGeom prst="straightConnector1">
                <a:avLst/>
              </a:prstGeom>
              <a:ln w="19050" cap="flat" cmpd="sng">
                <a:solidFill>
                  <a:srgbClr val="70AD47"/>
                </a:solidFill>
                <a:prstDash val="solid"/>
                <a:headEnd type="none" w="med" len="med"/>
                <a:tailEnd type="stealth" w="lg" len="lg"/>
              </a:ln>
            </p:spPr>
          </p:cxnSp>
        </p:grpSp>
        <p:sp>
          <p:nvSpPr>
            <p:cNvPr id="34981" name="直接连接符 147"/>
            <p:cNvSpPr/>
            <p:nvPr/>
          </p:nvSpPr>
          <p:spPr>
            <a:xfrm>
              <a:off x="2185802" y="-2455"/>
              <a:ext cx="0" cy="844788"/>
            </a:xfrm>
            <a:prstGeom prst="line">
              <a:avLst/>
            </a:prstGeom>
            <a:ln w="19050" cap="flat" cmpd="sng">
              <a:solidFill>
                <a:srgbClr val="70AD47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4882" name="圆角矩形 182"/>
          <p:cNvSpPr/>
          <p:nvPr/>
        </p:nvSpPr>
        <p:spPr>
          <a:xfrm>
            <a:off x="1338263" y="11244263"/>
            <a:ext cx="3209925" cy="1978025"/>
          </a:xfrm>
          <a:prstGeom prst="roundRect">
            <a:avLst>
              <a:gd name="adj" fmla="val 22444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83" name="圆角矩形 182"/>
          <p:cNvSpPr/>
          <p:nvPr/>
        </p:nvSpPr>
        <p:spPr>
          <a:xfrm>
            <a:off x="8916988" y="11572875"/>
            <a:ext cx="4768850" cy="16002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84" name="圆角矩形 182"/>
          <p:cNvSpPr/>
          <p:nvPr/>
        </p:nvSpPr>
        <p:spPr>
          <a:xfrm>
            <a:off x="4802188" y="10377488"/>
            <a:ext cx="4038600" cy="1881187"/>
          </a:xfrm>
          <a:prstGeom prst="roundRect">
            <a:avLst>
              <a:gd name="adj" fmla="val 27806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4885" name="直接箭头连接符 101"/>
          <p:cNvCxnSpPr/>
          <p:nvPr/>
        </p:nvCxnSpPr>
        <p:spPr>
          <a:xfrm>
            <a:off x="3025775" y="9674225"/>
            <a:ext cx="0" cy="1570038"/>
          </a:xfrm>
          <a:prstGeom prst="straightConnector1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stealth" w="lg" len="lg"/>
          </a:ln>
        </p:spPr>
      </p:cxnSp>
      <p:cxnSp>
        <p:nvCxnSpPr>
          <p:cNvPr id="34886" name="直接箭头连接符 155"/>
          <p:cNvCxnSpPr/>
          <p:nvPr/>
        </p:nvCxnSpPr>
        <p:spPr>
          <a:xfrm>
            <a:off x="11244263" y="9647238"/>
            <a:ext cx="0" cy="1881187"/>
          </a:xfrm>
          <a:prstGeom prst="straightConnector1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stealth" w="lg" len="lg"/>
          </a:ln>
        </p:spPr>
      </p:cxnSp>
      <p:cxnSp>
        <p:nvCxnSpPr>
          <p:cNvPr id="34887" name="直接箭头连接符 156"/>
          <p:cNvCxnSpPr/>
          <p:nvPr/>
        </p:nvCxnSpPr>
        <p:spPr>
          <a:xfrm>
            <a:off x="6892925" y="9655175"/>
            <a:ext cx="0" cy="673100"/>
          </a:xfrm>
          <a:prstGeom prst="straightConnector1">
            <a:avLst/>
          </a:prstGeom>
          <a:ln w="19050" cap="flat" cmpd="sng">
            <a:solidFill>
              <a:schemeClr val="tx1"/>
            </a:solidFill>
            <a:prstDash val="solid"/>
            <a:headEnd type="none" w="med" len="med"/>
            <a:tailEnd type="stealth" w="lg" len="lg"/>
          </a:ln>
        </p:spPr>
      </p:cxnSp>
      <p:sp>
        <p:nvSpPr>
          <p:cNvPr id="34888" name="文本框 157"/>
          <p:cNvSpPr/>
          <p:nvPr/>
        </p:nvSpPr>
        <p:spPr>
          <a:xfrm>
            <a:off x="6970713" y="9777413"/>
            <a:ext cx="6223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网线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89" name="文本框 158"/>
          <p:cNvSpPr/>
          <p:nvPr/>
        </p:nvSpPr>
        <p:spPr>
          <a:xfrm>
            <a:off x="3022600" y="10371138"/>
            <a:ext cx="6223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网线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90" name="文本框 160"/>
          <p:cNvSpPr/>
          <p:nvPr/>
        </p:nvSpPr>
        <p:spPr>
          <a:xfrm>
            <a:off x="11285538" y="10456863"/>
            <a:ext cx="620712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网线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91" name="矩形 161"/>
          <p:cNvSpPr/>
          <p:nvPr/>
        </p:nvSpPr>
        <p:spPr>
          <a:xfrm rot="5400000">
            <a:off x="9253538" y="5497513"/>
            <a:ext cx="2058987" cy="1050925"/>
          </a:xfrm>
          <a:prstGeom prst="rect">
            <a:avLst/>
          </a:prstGeom>
          <a:noFill/>
          <a:ln w="254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4892" name="图片 1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513" y="1239838"/>
            <a:ext cx="11303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93" name="圆角矩形 181"/>
          <p:cNvSpPr/>
          <p:nvPr/>
        </p:nvSpPr>
        <p:spPr>
          <a:xfrm>
            <a:off x="8178800" y="1285875"/>
            <a:ext cx="1660525" cy="138906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94" name="文本框 163"/>
          <p:cNvSpPr/>
          <p:nvPr/>
        </p:nvSpPr>
        <p:spPr>
          <a:xfrm>
            <a:off x="8450263" y="2305050"/>
            <a:ext cx="1114425" cy="3714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外接存储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95" name="文本框 165"/>
          <p:cNvSpPr/>
          <p:nvPr/>
        </p:nvSpPr>
        <p:spPr>
          <a:xfrm>
            <a:off x="8709025" y="3538538"/>
            <a:ext cx="10429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素材更新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软件升级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96" name="圆角矩形 181"/>
          <p:cNvSpPr/>
          <p:nvPr/>
        </p:nvSpPr>
        <p:spPr>
          <a:xfrm>
            <a:off x="10709275" y="1300163"/>
            <a:ext cx="1662113" cy="139065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97" name="文本框 168"/>
          <p:cNvSpPr/>
          <p:nvPr/>
        </p:nvSpPr>
        <p:spPr>
          <a:xfrm>
            <a:off x="10982325" y="2319338"/>
            <a:ext cx="1112838" cy="3714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网页直连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4898" name="Group 133"/>
          <p:cNvGrpSpPr/>
          <p:nvPr/>
        </p:nvGrpSpPr>
        <p:grpSpPr>
          <a:xfrm>
            <a:off x="8532813" y="2714625"/>
            <a:ext cx="1758950" cy="2262188"/>
            <a:chOff x="0" y="0"/>
            <a:chExt cx="1137073" cy="1307805"/>
          </a:xfrm>
        </p:grpSpPr>
        <p:cxnSp>
          <p:nvCxnSpPr>
            <p:cNvPr id="34977" name="直接箭头连接符 164"/>
            <p:cNvCxnSpPr/>
            <p:nvPr/>
          </p:nvCxnSpPr>
          <p:spPr>
            <a:xfrm>
              <a:off x="1137072" y="809139"/>
              <a:ext cx="1" cy="498666"/>
            </a:xfrm>
            <a:prstGeom prst="straightConnector1">
              <a:avLst/>
            </a:prstGeom>
            <a:ln w="19050" cap="flat" cmpd="sng">
              <a:solidFill>
                <a:schemeClr val="accent2"/>
              </a:solidFill>
              <a:prstDash val="solid"/>
              <a:headEnd type="none" w="med" len="med"/>
              <a:tailEnd type="stealth" w="lg" len="lg"/>
            </a:ln>
          </p:spPr>
        </p:cxnSp>
        <p:sp>
          <p:nvSpPr>
            <p:cNvPr id="34978" name="直接连接符 114"/>
            <p:cNvSpPr/>
            <p:nvPr/>
          </p:nvSpPr>
          <p:spPr>
            <a:xfrm flipH="1">
              <a:off x="0" y="815627"/>
              <a:ext cx="1137072" cy="1"/>
            </a:xfrm>
            <a:prstGeom prst="line">
              <a:avLst/>
            </a:prstGeom>
            <a:ln w="1905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4979" name="直接连接符 169"/>
            <p:cNvSpPr/>
            <p:nvPr/>
          </p:nvSpPr>
          <p:spPr>
            <a:xfrm flipV="1">
              <a:off x="0" y="0"/>
              <a:ext cx="1" cy="815627"/>
            </a:xfrm>
            <a:prstGeom prst="line">
              <a:avLst/>
            </a:prstGeom>
            <a:ln w="1905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4899" name="矩形 171"/>
          <p:cNvSpPr/>
          <p:nvPr/>
        </p:nvSpPr>
        <p:spPr>
          <a:xfrm rot="5400000">
            <a:off x="10693400" y="5597525"/>
            <a:ext cx="2058988" cy="884238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4900" name="图片 17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98213" y="1419225"/>
            <a:ext cx="890587" cy="890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901" name="文本框 178"/>
          <p:cNvSpPr/>
          <p:nvPr/>
        </p:nvSpPr>
        <p:spPr>
          <a:xfrm>
            <a:off x="11468100" y="3181350"/>
            <a:ext cx="10429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电脑网络直连设置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902" name="文本框 228"/>
          <p:cNvSpPr/>
          <p:nvPr/>
        </p:nvSpPr>
        <p:spPr>
          <a:xfrm>
            <a:off x="9602788" y="7221538"/>
            <a:ext cx="1452562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HDMI 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03" name="文本框 229"/>
          <p:cNvSpPr/>
          <p:nvPr/>
        </p:nvSpPr>
        <p:spPr>
          <a:xfrm>
            <a:off x="7508875" y="7616825"/>
            <a:ext cx="1452563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HDMI 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04" name="文本框 230"/>
          <p:cNvSpPr/>
          <p:nvPr/>
        </p:nvSpPr>
        <p:spPr>
          <a:xfrm>
            <a:off x="5099050" y="7213600"/>
            <a:ext cx="1452563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HDMI 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05" name="文本框 231"/>
          <p:cNvSpPr/>
          <p:nvPr/>
        </p:nvSpPr>
        <p:spPr>
          <a:xfrm>
            <a:off x="9513888" y="11272838"/>
            <a:ext cx="1452562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LED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屏幕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06" name="文本框 232"/>
          <p:cNvSpPr/>
          <p:nvPr/>
        </p:nvSpPr>
        <p:spPr>
          <a:xfrm>
            <a:off x="5951538" y="10059988"/>
            <a:ext cx="1452562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LED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屏幕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07" name="文本框 233"/>
          <p:cNvSpPr/>
          <p:nvPr/>
        </p:nvSpPr>
        <p:spPr>
          <a:xfrm>
            <a:off x="1611313" y="10948988"/>
            <a:ext cx="1452562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LED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屏幕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08" name="文本框 234"/>
          <p:cNvSpPr/>
          <p:nvPr/>
        </p:nvSpPr>
        <p:spPr>
          <a:xfrm>
            <a:off x="19989800" y="10444163"/>
            <a:ext cx="669925" cy="342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灯具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909" name="文本框 235"/>
          <p:cNvSpPr/>
          <p:nvPr/>
        </p:nvSpPr>
        <p:spPr>
          <a:xfrm>
            <a:off x="17314863" y="10418763"/>
            <a:ext cx="671512" cy="342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灯具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910" name="文本框 236"/>
          <p:cNvSpPr/>
          <p:nvPr/>
        </p:nvSpPr>
        <p:spPr>
          <a:xfrm>
            <a:off x="21399500" y="12663488"/>
            <a:ext cx="882650" cy="3714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机顶盒</a:t>
            </a:r>
            <a:endParaRPr lang="zh-CN" altLang="en-US" sz="1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11" name="圆角矩形 181"/>
          <p:cNvSpPr/>
          <p:nvPr/>
        </p:nvSpPr>
        <p:spPr>
          <a:xfrm>
            <a:off x="20991513" y="11653838"/>
            <a:ext cx="1662112" cy="139065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4912" name="图片 239" descr="AIR PRO"/>
          <p:cNvPicPr>
            <a:picLocks noChangeAspect="1"/>
          </p:cNvPicPr>
          <p:nvPr/>
        </p:nvPicPr>
        <p:blipFill>
          <a:blip r:embed="rId11"/>
          <a:srcRect l="11151" t="30522" r="18173" b="17145"/>
          <a:stretch>
            <a:fillRect/>
          </a:stretch>
        </p:blipFill>
        <p:spPr>
          <a:xfrm>
            <a:off x="21094700" y="11772900"/>
            <a:ext cx="1463675" cy="881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913" name="直接连接符 240"/>
          <p:cNvSpPr/>
          <p:nvPr/>
        </p:nvSpPr>
        <p:spPr>
          <a:xfrm>
            <a:off x="19708813" y="12295188"/>
            <a:ext cx="1243012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headEnd type="stealth" w="lg" len="lg"/>
            <a:tailEnd type="stealth" w="lg" len="lg"/>
          </a:ln>
        </p:spPr>
      </p:sp>
      <p:sp>
        <p:nvSpPr>
          <p:cNvPr id="34914" name="文本框 241"/>
          <p:cNvSpPr/>
          <p:nvPr/>
        </p:nvSpPr>
        <p:spPr>
          <a:xfrm>
            <a:off x="19916775" y="11899900"/>
            <a:ext cx="1090613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协议线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15" name="矩形 14"/>
          <p:cNvSpPr/>
          <p:nvPr/>
        </p:nvSpPr>
        <p:spPr>
          <a:xfrm rot="5400000">
            <a:off x="17211675" y="5751513"/>
            <a:ext cx="2058988" cy="623887"/>
          </a:xfrm>
          <a:prstGeom prst="rect">
            <a:avLst/>
          </a:prstGeom>
          <a:noFill/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916" name="矩形 14"/>
          <p:cNvSpPr/>
          <p:nvPr/>
        </p:nvSpPr>
        <p:spPr>
          <a:xfrm rot="5400000">
            <a:off x="17873663" y="5748338"/>
            <a:ext cx="2058987" cy="623887"/>
          </a:xfrm>
          <a:prstGeom prst="rect">
            <a:avLst/>
          </a:prstGeom>
          <a:noFill/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917" name="矩形 14"/>
          <p:cNvSpPr/>
          <p:nvPr/>
        </p:nvSpPr>
        <p:spPr>
          <a:xfrm rot="5400000">
            <a:off x="18619788" y="5737225"/>
            <a:ext cx="2058987" cy="623888"/>
          </a:xfrm>
          <a:prstGeom prst="rect">
            <a:avLst/>
          </a:prstGeom>
          <a:noFill/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918" name="圆角矩形 171"/>
          <p:cNvSpPr/>
          <p:nvPr/>
        </p:nvSpPr>
        <p:spPr>
          <a:xfrm>
            <a:off x="15454313" y="1284288"/>
            <a:ext cx="3494087" cy="92075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919" name="文本框 28"/>
          <p:cNvSpPr/>
          <p:nvPr/>
        </p:nvSpPr>
        <p:spPr>
          <a:xfrm>
            <a:off x="18289588" y="1474788"/>
            <a:ext cx="75565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前级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音效器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20" name="圆角矩形 171"/>
          <p:cNvSpPr/>
          <p:nvPr/>
        </p:nvSpPr>
        <p:spPr>
          <a:xfrm>
            <a:off x="19410363" y="1290638"/>
            <a:ext cx="3494087" cy="92075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4921" name="连接符: 肘形 17"/>
          <p:cNvCxnSpPr/>
          <p:nvPr/>
        </p:nvCxnSpPr>
        <p:spPr>
          <a:xfrm flipV="1">
            <a:off x="15786100" y="10328275"/>
            <a:ext cx="1363663" cy="128588"/>
          </a:xfrm>
          <a:prstGeom prst="bentConnector3">
            <a:avLst>
              <a:gd name="adj1" fmla="val 35231"/>
            </a:avLst>
          </a:prstGeom>
          <a:ln w="19050" cap="flat" cmpd="sng">
            <a:solidFill>
              <a:srgbClr val="1D41D5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34922" name="组合 25"/>
          <p:cNvGrpSpPr/>
          <p:nvPr/>
        </p:nvGrpSpPr>
        <p:grpSpPr>
          <a:xfrm>
            <a:off x="15774988" y="7213600"/>
            <a:ext cx="3875087" cy="2062163"/>
            <a:chOff x="15775305" y="7213600"/>
            <a:chExt cx="3874955" cy="2062163"/>
          </a:xfrm>
        </p:grpSpPr>
        <p:cxnSp>
          <p:nvCxnSpPr>
            <p:cNvPr id="34975" name="直接连接符 19"/>
            <p:cNvCxnSpPr/>
            <p:nvPr/>
          </p:nvCxnSpPr>
          <p:spPr>
            <a:xfrm>
              <a:off x="19650075" y="7213600"/>
              <a:ext cx="0" cy="2062163"/>
            </a:xfrm>
            <a:prstGeom prst="line">
              <a:avLst/>
            </a:prstGeom>
            <a:ln w="22225" cap="flat" cmpd="sng">
              <a:solidFill>
                <a:srgbClr val="D514DC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34976" name="直接箭头连接符 21"/>
            <p:cNvCxnSpPr/>
            <p:nvPr/>
          </p:nvCxnSpPr>
          <p:spPr>
            <a:xfrm flipH="1">
              <a:off x="15775305" y="9259488"/>
              <a:ext cx="3874955" cy="0"/>
            </a:xfrm>
            <a:prstGeom prst="straightConnector1">
              <a:avLst/>
            </a:prstGeom>
            <a:ln w="22225" cap="flat" cmpd="sng">
              <a:solidFill>
                <a:srgbClr val="D514DC"/>
              </a:solidFill>
              <a:prstDash val="solid"/>
              <a:miter/>
              <a:headEnd type="none" w="med" len="med"/>
              <a:tailEnd type="stealth" w="lg" len="lg"/>
            </a:ln>
          </p:spPr>
        </p:cxnSp>
      </p:grpSp>
      <p:cxnSp>
        <p:nvCxnSpPr>
          <p:cNvPr id="34923" name="连接符: 肘形 27"/>
          <p:cNvCxnSpPr/>
          <p:nvPr/>
        </p:nvCxnSpPr>
        <p:spPr>
          <a:xfrm rot="-5400000" flipH="1">
            <a:off x="10575925" y="3824288"/>
            <a:ext cx="2105025" cy="177800"/>
          </a:xfrm>
          <a:prstGeom prst="bentConnector3">
            <a:avLst>
              <a:gd name="adj1" fmla="val 50000"/>
            </a:avLst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4924" name="连接符: 肘形 29"/>
          <p:cNvCxnSpPr/>
          <p:nvPr/>
        </p:nvCxnSpPr>
        <p:spPr>
          <a:xfrm rot="-5400000" flipH="1">
            <a:off x="12541250" y="3663950"/>
            <a:ext cx="2241550" cy="360363"/>
          </a:xfrm>
          <a:prstGeom prst="bentConnector3">
            <a:avLst>
              <a:gd name="adj1" fmla="val 50000"/>
            </a:avLst>
          </a:prstGeom>
          <a:ln w="25400" cap="flat" cmpd="sng">
            <a:solidFill>
              <a:srgbClr val="DE260D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34925" name="连接符: 肘形 7167"/>
          <p:cNvCxnSpPr>
            <a:endCxn id="34837" idx="1"/>
          </p:cNvCxnSpPr>
          <p:nvPr/>
        </p:nvCxnSpPr>
        <p:spPr>
          <a:xfrm rot="-5400000" flipH="1">
            <a:off x="5881688" y="3627438"/>
            <a:ext cx="2225675" cy="515937"/>
          </a:xfrm>
          <a:prstGeom prst="bentConnector3">
            <a:avLst>
              <a:gd name="adj1" fmla="val 50000"/>
            </a:avLst>
          </a:prstGeom>
          <a:ln w="25400" cap="flat" cmpd="sng">
            <a:solidFill>
              <a:srgbClr val="70AD47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34926" name="直接箭头连接符 202"/>
          <p:cNvCxnSpPr>
            <a:stCxn id="34833" idx="2"/>
          </p:cNvCxnSpPr>
          <p:nvPr/>
        </p:nvCxnSpPr>
        <p:spPr>
          <a:xfrm>
            <a:off x="15287625" y="3900488"/>
            <a:ext cx="0" cy="1065212"/>
          </a:xfrm>
          <a:prstGeom prst="straightConnector1">
            <a:avLst/>
          </a:prstGeom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34927" name="直接箭头连接符 238"/>
          <p:cNvCxnSpPr/>
          <p:nvPr/>
        </p:nvCxnSpPr>
        <p:spPr>
          <a:xfrm>
            <a:off x="18276888" y="3944938"/>
            <a:ext cx="0" cy="1065212"/>
          </a:xfrm>
          <a:prstGeom prst="straightConnector1">
            <a:avLst/>
          </a:prstGeom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34928" name="文本框 68"/>
          <p:cNvSpPr/>
          <p:nvPr/>
        </p:nvSpPr>
        <p:spPr>
          <a:xfrm>
            <a:off x="15271750" y="4171950"/>
            <a:ext cx="6985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音频输入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929" name="文本框 68"/>
          <p:cNvSpPr/>
          <p:nvPr/>
        </p:nvSpPr>
        <p:spPr>
          <a:xfrm>
            <a:off x="18241963" y="4224338"/>
            <a:ext cx="6985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音频输入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4930" name="直接箭头连接符 241"/>
          <p:cNvCxnSpPr/>
          <p:nvPr/>
        </p:nvCxnSpPr>
        <p:spPr>
          <a:xfrm flipV="1">
            <a:off x="17218025" y="2414588"/>
            <a:ext cx="0" cy="2462212"/>
          </a:xfrm>
          <a:prstGeom prst="straightConnector1">
            <a:avLst/>
          </a:prstGeom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34931" name="文本框 67"/>
          <p:cNvSpPr/>
          <p:nvPr/>
        </p:nvSpPr>
        <p:spPr>
          <a:xfrm>
            <a:off x="19627850" y="3960813"/>
            <a:ext cx="94615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音频输出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4932" name="连接符: 肘形 209"/>
          <p:cNvCxnSpPr/>
          <p:nvPr/>
        </p:nvCxnSpPr>
        <p:spPr>
          <a:xfrm rot="5400000" flipH="1" flipV="1">
            <a:off x="18716625" y="2509838"/>
            <a:ext cx="2627313" cy="2325687"/>
          </a:xfrm>
          <a:prstGeom prst="bentConnector3">
            <a:avLst>
              <a:gd name="adj1" fmla="val 22435"/>
            </a:avLst>
          </a:prstGeom>
          <a:ln w="22225" cap="flat" cmpd="sng">
            <a:solidFill>
              <a:srgbClr val="D514DC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34933" name="文本框 28"/>
          <p:cNvSpPr/>
          <p:nvPr/>
        </p:nvSpPr>
        <p:spPr>
          <a:xfrm>
            <a:off x="22186900" y="1471613"/>
            <a:ext cx="75565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前级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音效器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4934" name="组合 31"/>
          <p:cNvGrpSpPr/>
          <p:nvPr/>
        </p:nvGrpSpPr>
        <p:grpSpPr>
          <a:xfrm>
            <a:off x="1244600" y="1338263"/>
            <a:ext cx="4338638" cy="2659062"/>
            <a:chOff x="1244600" y="1262063"/>
            <a:chExt cx="4338638" cy="2659062"/>
          </a:xfrm>
        </p:grpSpPr>
        <p:pic>
          <p:nvPicPr>
            <p:cNvPr id="34935" name="图片 182"/>
            <p:cNvPicPr>
              <a:picLocks noChangeAspect="1"/>
            </p:cNvPicPr>
            <p:nvPr/>
          </p:nvPicPr>
          <p:blipFill>
            <a:blip r:embed="rId20"/>
            <a:srcRect l="5766" t="12202" r="5261" b="8220"/>
            <a:stretch>
              <a:fillRect/>
            </a:stretch>
          </p:blipFill>
          <p:spPr>
            <a:xfrm>
              <a:off x="2871788" y="1377950"/>
              <a:ext cx="1204912" cy="6318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936" name="圆角矩形 181"/>
            <p:cNvSpPr/>
            <p:nvPr/>
          </p:nvSpPr>
          <p:spPr>
            <a:xfrm>
              <a:off x="1244600" y="1262063"/>
              <a:ext cx="4338638" cy="2659062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BF9000"/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37" name="箭头: 上弧形 184"/>
            <p:cNvSpPr/>
            <p:nvPr/>
          </p:nvSpPr>
          <p:spPr>
            <a:xfrm>
              <a:off x="3956050" y="1452563"/>
              <a:ext cx="974725" cy="311150"/>
            </a:xfrm>
            <a:prstGeom prst="curvedDownArrow">
              <a:avLst>
                <a:gd name="adj1" fmla="val 25092"/>
                <a:gd name="adj2" fmla="val 50210"/>
                <a:gd name="adj3" fmla="val 25000"/>
              </a:avLst>
            </a:prstGeom>
            <a:solidFill>
              <a:srgbClr val="70AD47"/>
            </a:solidFill>
            <a:ln w="6350" cap="flat" cmpd="sng">
              <a:solidFill>
                <a:srgbClr val="70AD47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38" name="矩形 189"/>
            <p:cNvSpPr/>
            <p:nvPr/>
          </p:nvSpPr>
          <p:spPr>
            <a:xfrm>
              <a:off x="1620838" y="2657475"/>
              <a:ext cx="298450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39" name="等腰三角形 190"/>
            <p:cNvSpPr/>
            <p:nvPr/>
          </p:nvSpPr>
          <p:spPr>
            <a:xfrm rot="5400000">
              <a:off x="1735931" y="2705893"/>
              <a:ext cx="111125" cy="1349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0" name="矩形 191"/>
            <p:cNvSpPr/>
            <p:nvPr/>
          </p:nvSpPr>
          <p:spPr>
            <a:xfrm>
              <a:off x="1979613" y="2654300"/>
              <a:ext cx="300037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1" name="等腰三角形 192"/>
            <p:cNvSpPr/>
            <p:nvPr/>
          </p:nvSpPr>
          <p:spPr>
            <a:xfrm rot="5400000">
              <a:off x="2095500" y="2700338"/>
              <a:ext cx="111125" cy="13652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2" name="矩形 193"/>
            <p:cNvSpPr/>
            <p:nvPr/>
          </p:nvSpPr>
          <p:spPr>
            <a:xfrm>
              <a:off x="2339975" y="2649538"/>
              <a:ext cx="298450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3" name="等腰三角形 194"/>
            <p:cNvSpPr/>
            <p:nvPr/>
          </p:nvSpPr>
          <p:spPr>
            <a:xfrm rot="5400000">
              <a:off x="2455069" y="2696369"/>
              <a:ext cx="111125" cy="13493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4" name="矩形 195"/>
            <p:cNvSpPr/>
            <p:nvPr/>
          </p:nvSpPr>
          <p:spPr>
            <a:xfrm>
              <a:off x="1620838" y="2965450"/>
              <a:ext cx="298450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5" name="等腰三角形 196"/>
            <p:cNvSpPr/>
            <p:nvPr/>
          </p:nvSpPr>
          <p:spPr>
            <a:xfrm rot="5400000">
              <a:off x="1735931" y="3013868"/>
              <a:ext cx="111125" cy="1349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6" name="矩形 197"/>
            <p:cNvSpPr/>
            <p:nvPr/>
          </p:nvSpPr>
          <p:spPr>
            <a:xfrm>
              <a:off x="1979613" y="2960688"/>
              <a:ext cx="300037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7" name="等腰三角形 198"/>
            <p:cNvSpPr/>
            <p:nvPr/>
          </p:nvSpPr>
          <p:spPr>
            <a:xfrm rot="5400000">
              <a:off x="2095500" y="3008313"/>
              <a:ext cx="111125" cy="13652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8" name="矩形 199"/>
            <p:cNvSpPr/>
            <p:nvPr/>
          </p:nvSpPr>
          <p:spPr>
            <a:xfrm>
              <a:off x="2339975" y="2957513"/>
              <a:ext cx="298450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49" name="等腰三角形 200"/>
            <p:cNvSpPr/>
            <p:nvPr/>
          </p:nvSpPr>
          <p:spPr>
            <a:xfrm rot="5400000">
              <a:off x="2455069" y="3004344"/>
              <a:ext cx="111125" cy="13493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50" name="圆角矩形 181"/>
            <p:cNvSpPr/>
            <p:nvPr/>
          </p:nvSpPr>
          <p:spPr>
            <a:xfrm>
              <a:off x="1544638" y="2054225"/>
              <a:ext cx="1173162" cy="1416050"/>
            </a:xfrm>
            <a:prstGeom prst="roundRect">
              <a:avLst>
                <a:gd name="adj" fmla="val 5699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51" name="文本框 202"/>
            <p:cNvSpPr/>
            <p:nvPr/>
          </p:nvSpPr>
          <p:spPr>
            <a:xfrm>
              <a:off x="1503363" y="3184525"/>
              <a:ext cx="1325562" cy="3381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16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12</a:t>
              </a:r>
              <a:r>
                <a:rPr lang="zh-CN" altLang="en-US" sz="16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画面窗口</a:t>
              </a:r>
              <a:endParaRPr lang="zh-CN" altLang="en-US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4952" name="矩形 203"/>
            <p:cNvSpPr/>
            <p:nvPr/>
          </p:nvSpPr>
          <p:spPr>
            <a:xfrm>
              <a:off x="2928938" y="2386013"/>
              <a:ext cx="992187" cy="595312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53" name="等腰三角形 204"/>
            <p:cNvSpPr/>
            <p:nvPr/>
          </p:nvSpPr>
          <p:spPr>
            <a:xfrm rot="5400000">
              <a:off x="3338512" y="2597150"/>
              <a:ext cx="176213" cy="18891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54" name="圆角矩形 181"/>
            <p:cNvSpPr/>
            <p:nvPr/>
          </p:nvSpPr>
          <p:spPr>
            <a:xfrm>
              <a:off x="2835275" y="2049463"/>
              <a:ext cx="1171575" cy="1423987"/>
            </a:xfrm>
            <a:prstGeom prst="roundRect">
              <a:avLst>
                <a:gd name="adj" fmla="val 5699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55" name="文本框 220"/>
            <p:cNvSpPr/>
            <p:nvPr/>
          </p:nvSpPr>
          <p:spPr>
            <a:xfrm>
              <a:off x="3003550" y="3149600"/>
              <a:ext cx="846138" cy="3381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画中画</a:t>
              </a:r>
              <a:endPara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56" name="矩形 221"/>
            <p:cNvSpPr/>
            <p:nvPr/>
          </p:nvSpPr>
          <p:spPr>
            <a:xfrm>
              <a:off x="3028950" y="2460625"/>
              <a:ext cx="768350" cy="447675"/>
            </a:xfrm>
            <a:prstGeom prst="rect">
              <a:avLst/>
            </a:prstGeom>
            <a:noFill/>
            <a:ln w="6350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57" name="矩形 222"/>
            <p:cNvSpPr/>
            <p:nvPr/>
          </p:nvSpPr>
          <p:spPr>
            <a:xfrm>
              <a:off x="4259263" y="2381250"/>
              <a:ext cx="990600" cy="593725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58" name="等腰三角形 223"/>
            <p:cNvSpPr/>
            <p:nvPr/>
          </p:nvSpPr>
          <p:spPr>
            <a:xfrm rot="5400000">
              <a:off x="4668838" y="2592388"/>
              <a:ext cx="176212" cy="18891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59" name="圆角矩形 181"/>
            <p:cNvSpPr/>
            <p:nvPr/>
          </p:nvSpPr>
          <p:spPr>
            <a:xfrm>
              <a:off x="4164013" y="2049463"/>
              <a:ext cx="1173162" cy="1419225"/>
            </a:xfrm>
            <a:prstGeom prst="roundRect">
              <a:avLst>
                <a:gd name="adj" fmla="val 5699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0" name="文本框 225"/>
            <p:cNvSpPr/>
            <p:nvPr/>
          </p:nvSpPr>
          <p:spPr>
            <a:xfrm>
              <a:off x="4246563" y="3143250"/>
              <a:ext cx="998537" cy="3381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前景半透</a:t>
              </a:r>
              <a:endPara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1" name="矩形 226"/>
            <p:cNvSpPr/>
            <p:nvPr/>
          </p:nvSpPr>
          <p:spPr>
            <a:xfrm>
              <a:off x="4359275" y="2454275"/>
              <a:ext cx="768350" cy="447675"/>
            </a:xfrm>
            <a:prstGeom prst="rect">
              <a:avLst/>
            </a:prstGeom>
            <a:solidFill>
              <a:srgbClr val="F7CAAC">
                <a:alpha val="69019"/>
              </a:srgbClr>
            </a:solidFill>
            <a:ln w="6350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2" name="文本框 227"/>
            <p:cNvSpPr/>
            <p:nvPr/>
          </p:nvSpPr>
          <p:spPr>
            <a:xfrm>
              <a:off x="2625725" y="3582988"/>
              <a:ext cx="1700213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</a:t>
              </a: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路</a:t>
              </a:r>
              <a:r>
                <a:rPr lang="en-US" altLang="zh-CN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HDMI OUT</a:t>
              </a:r>
              <a:endPara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3" name="矩形 189"/>
            <p:cNvSpPr/>
            <p:nvPr/>
          </p:nvSpPr>
          <p:spPr>
            <a:xfrm>
              <a:off x="1622425" y="2378075"/>
              <a:ext cx="298450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4" name="等腰三角形 190"/>
            <p:cNvSpPr/>
            <p:nvPr/>
          </p:nvSpPr>
          <p:spPr>
            <a:xfrm rot="5400000">
              <a:off x="1737519" y="2426494"/>
              <a:ext cx="111125" cy="13493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5" name="矩形 191"/>
            <p:cNvSpPr/>
            <p:nvPr/>
          </p:nvSpPr>
          <p:spPr>
            <a:xfrm>
              <a:off x="1981200" y="2374900"/>
              <a:ext cx="300038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6" name="等腰三角形 192"/>
            <p:cNvSpPr/>
            <p:nvPr/>
          </p:nvSpPr>
          <p:spPr>
            <a:xfrm rot="5400000">
              <a:off x="2097088" y="2420938"/>
              <a:ext cx="111125" cy="13652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7" name="矩形 193"/>
            <p:cNvSpPr/>
            <p:nvPr/>
          </p:nvSpPr>
          <p:spPr>
            <a:xfrm>
              <a:off x="2341563" y="2370138"/>
              <a:ext cx="298450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8" name="等腰三角形 194"/>
            <p:cNvSpPr/>
            <p:nvPr/>
          </p:nvSpPr>
          <p:spPr>
            <a:xfrm rot="5400000">
              <a:off x="2456656" y="2416968"/>
              <a:ext cx="111125" cy="1349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69" name="矩形 189"/>
            <p:cNvSpPr/>
            <p:nvPr/>
          </p:nvSpPr>
          <p:spPr>
            <a:xfrm>
              <a:off x="1619250" y="2105025"/>
              <a:ext cx="298450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70" name="等腰三角形 190"/>
            <p:cNvSpPr/>
            <p:nvPr/>
          </p:nvSpPr>
          <p:spPr>
            <a:xfrm rot="5400000">
              <a:off x="1734344" y="2153444"/>
              <a:ext cx="111125" cy="13493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71" name="矩形 191"/>
            <p:cNvSpPr/>
            <p:nvPr/>
          </p:nvSpPr>
          <p:spPr>
            <a:xfrm>
              <a:off x="1978025" y="2101850"/>
              <a:ext cx="300038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72" name="等腰三角形 192"/>
            <p:cNvSpPr/>
            <p:nvPr/>
          </p:nvSpPr>
          <p:spPr>
            <a:xfrm rot="5400000">
              <a:off x="2093913" y="2147888"/>
              <a:ext cx="111125" cy="13652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73" name="矩形 193"/>
            <p:cNvSpPr/>
            <p:nvPr/>
          </p:nvSpPr>
          <p:spPr>
            <a:xfrm>
              <a:off x="2338388" y="2097088"/>
              <a:ext cx="298450" cy="228600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974" name="等腰三角形 194"/>
            <p:cNvSpPr/>
            <p:nvPr/>
          </p:nvSpPr>
          <p:spPr>
            <a:xfrm rot="5400000">
              <a:off x="2453481" y="2143918"/>
              <a:ext cx="111125" cy="1349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  <p:txBody>
            <a:bodyPr anchor="ctr" anchorCtr="0"/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文本框 25"/>
          <p:cNvSpPr txBox="1"/>
          <p:nvPr/>
        </p:nvSpPr>
        <p:spPr>
          <a:xfrm>
            <a:off x="903605" y="8965883"/>
            <a:ext cx="411321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注意事项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3605" y="9615170"/>
            <a:ext cx="6877050" cy="2889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algn="just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zh-CN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需要关闭防火墙、杀毒软件后再打开网页连接。</a:t>
            </a:r>
            <a:endParaRPr lang="en-US" altLang="zh-CN" sz="2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lvl="0" indent="-514350" algn="just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zh-CN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en-US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地址和端口号时，标点符号要为英文的表达符号。</a:t>
            </a:r>
            <a:endParaRPr lang="en-US" altLang="zh-CN" sz="2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lvl="0" indent="-514350" algn="just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K3000</a:t>
            </a:r>
            <a:r>
              <a:rPr lang="zh-CN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设备打开播放器正常播放节目。</a:t>
            </a:r>
            <a:endParaRPr lang="en-US" altLang="zh-CN" sz="2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 rot="10800000">
            <a:off x="782638" y="9073515"/>
            <a:ext cx="120650" cy="43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弧形 10"/>
          <p:cNvSpPr/>
          <p:nvPr/>
        </p:nvSpPr>
        <p:spPr>
          <a:xfrm flipV="1">
            <a:off x="112395" y="1370330"/>
            <a:ext cx="1981200" cy="1981200"/>
          </a:xfrm>
          <a:prstGeom prst="arc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065020" y="2360930"/>
            <a:ext cx="5596890" cy="1651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1078230" y="3322955"/>
            <a:ext cx="24765" cy="232918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78"/>
          <p:cNvGrpSpPr/>
          <p:nvPr/>
        </p:nvGrpSpPr>
        <p:grpSpPr>
          <a:xfrm>
            <a:off x="2485390" y="1403986"/>
            <a:ext cx="4765675" cy="2910839"/>
            <a:chOff x="1936749" y="2557511"/>
            <a:chExt cx="2332038" cy="1455691"/>
          </a:xfrm>
        </p:grpSpPr>
        <p:grpSp>
          <p:nvGrpSpPr>
            <p:cNvPr id="35897" name="组合 48"/>
            <p:cNvGrpSpPr/>
            <p:nvPr/>
          </p:nvGrpSpPr>
          <p:grpSpPr>
            <a:xfrm>
              <a:off x="2164555" y="2557511"/>
              <a:ext cx="1876426" cy="441453"/>
              <a:chOff x="2164555" y="2557511"/>
              <a:chExt cx="1876426" cy="441453"/>
            </a:xfrm>
          </p:grpSpPr>
          <p:sp>
            <p:nvSpPr>
              <p:cNvPr id="72" name="任意多边形 71"/>
              <p:cNvSpPr/>
              <p:nvPr/>
            </p:nvSpPr>
            <p:spPr>
              <a:xfrm rot="10800000">
                <a:off x="2164555" y="2557511"/>
                <a:ext cx="1876426" cy="441453"/>
              </a:xfrm>
              <a:custGeom>
                <a:avLst/>
                <a:gdLst>
                  <a:gd name="connsiteX0" fmla="*/ 1876425 w 1876425"/>
                  <a:gd name="connsiteY0" fmla="*/ 441562 h 441562"/>
                  <a:gd name="connsiteX1" fmla="*/ 0 w 1876425"/>
                  <a:gd name="connsiteY1" fmla="*/ 441562 h 441562"/>
                  <a:gd name="connsiteX2" fmla="*/ 0 w 1876425"/>
                  <a:gd name="connsiteY2" fmla="*/ 81562 h 441562"/>
                  <a:gd name="connsiteX3" fmla="*/ 862947 w 1876425"/>
                  <a:gd name="connsiteY3" fmla="*/ 81562 h 441562"/>
                  <a:gd name="connsiteX4" fmla="*/ 939134 w 1876425"/>
                  <a:gd name="connsiteY4" fmla="*/ 0 h 441562"/>
                  <a:gd name="connsiteX5" fmla="*/ 1015321 w 1876425"/>
                  <a:gd name="connsiteY5" fmla="*/ 81562 h 441562"/>
                  <a:gd name="connsiteX6" fmla="*/ 1876425 w 1876425"/>
                  <a:gd name="connsiteY6" fmla="*/ 81562 h 44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425" h="441562">
                    <a:moveTo>
                      <a:pt x="1876425" y="441562"/>
                    </a:moveTo>
                    <a:lnTo>
                      <a:pt x="0" y="441562"/>
                    </a:lnTo>
                    <a:lnTo>
                      <a:pt x="0" y="81562"/>
                    </a:lnTo>
                    <a:lnTo>
                      <a:pt x="862947" y="81562"/>
                    </a:lnTo>
                    <a:lnTo>
                      <a:pt x="939134" y="0"/>
                    </a:lnTo>
                    <a:lnTo>
                      <a:pt x="1015321" y="81562"/>
                    </a:lnTo>
                    <a:lnTo>
                      <a:pt x="1876425" y="8156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2601118" y="2587363"/>
                <a:ext cx="1016000" cy="322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 defTabSz="18288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6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电脑直连</a:t>
                </a:r>
                <a:endParaRPr kumimoji="0" lang="zh-CN" altLang="en-US" sz="36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5898" name="组合 50"/>
            <p:cNvGrpSpPr/>
            <p:nvPr/>
          </p:nvGrpSpPr>
          <p:grpSpPr>
            <a:xfrm>
              <a:off x="1936749" y="3079480"/>
              <a:ext cx="2332038" cy="933722"/>
              <a:chOff x="1936749" y="3079480"/>
              <a:chExt cx="2332038" cy="933722"/>
            </a:xfrm>
          </p:grpSpPr>
          <p:sp>
            <p:nvSpPr>
              <p:cNvPr id="73" name="任意多边形 72"/>
              <p:cNvSpPr/>
              <p:nvPr/>
            </p:nvSpPr>
            <p:spPr>
              <a:xfrm rot="10800000">
                <a:off x="1936749" y="3079480"/>
                <a:ext cx="2332038" cy="933722"/>
              </a:xfrm>
              <a:custGeom>
                <a:avLst/>
                <a:gdLst>
                  <a:gd name="connsiteX0" fmla="*/ 1165097 w 2332038"/>
                  <a:gd name="connsiteY0" fmla="*/ 1696168 h 1696168"/>
                  <a:gd name="connsiteX1" fmla="*/ 1088911 w 2332038"/>
                  <a:gd name="connsiteY1" fmla="*/ 1614607 h 1696168"/>
                  <a:gd name="connsiteX2" fmla="*/ 0 w 2332038"/>
                  <a:gd name="connsiteY2" fmla="*/ 1614607 h 1696168"/>
                  <a:gd name="connsiteX3" fmla="*/ 0 w 2332038"/>
                  <a:gd name="connsiteY3" fmla="*/ 0 h 1696168"/>
                  <a:gd name="connsiteX4" fmla="*/ 2332038 w 2332038"/>
                  <a:gd name="connsiteY4" fmla="*/ 0 h 1696168"/>
                  <a:gd name="connsiteX5" fmla="*/ 2332038 w 2332038"/>
                  <a:gd name="connsiteY5" fmla="*/ 1614607 h 1696168"/>
                  <a:gd name="connsiteX6" fmla="*/ 1241283 w 2332038"/>
                  <a:gd name="connsiteY6" fmla="*/ 1614607 h 169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2038" h="1696168">
                    <a:moveTo>
                      <a:pt x="1165097" y="1696168"/>
                    </a:moveTo>
                    <a:lnTo>
                      <a:pt x="1088911" y="1614607"/>
                    </a:lnTo>
                    <a:lnTo>
                      <a:pt x="0" y="1614607"/>
                    </a:lnTo>
                    <a:lnTo>
                      <a:pt x="0" y="0"/>
                    </a:lnTo>
                    <a:lnTo>
                      <a:pt x="2332038" y="0"/>
                    </a:lnTo>
                    <a:lnTo>
                      <a:pt x="2332038" y="1614607"/>
                    </a:lnTo>
                    <a:lnTo>
                      <a:pt x="1241283" y="1614607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2043112" y="3320208"/>
                <a:ext cx="2119313" cy="605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 defTabSz="1828800" eaLnBrk="1" fontAlgn="auto" hangingPunct="1">
                  <a:lnSpc>
                    <a:spcPct val="13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用普通网线将电脑与</a:t>
                </a:r>
                <a:r>
                  <a:rPr kumimoji="0" lang="en-US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K3000</a:t>
                </a:r>
                <a:r>
                  <a:rPr kumimoji="0" lang="zh-CN" altLang="en-US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直连，见上图击</a:t>
                </a:r>
                <a:endParaRPr kumimoji="0" lang="en-US" altLang="zh-CN" sz="28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 rot="10800000">
            <a:off x="10008235" y="1451618"/>
            <a:ext cx="5416550" cy="4349107"/>
            <a:chOff x="5328144" y="1362240"/>
            <a:chExt cx="2332038" cy="2174476"/>
          </a:xfrm>
        </p:grpSpPr>
        <p:sp>
          <p:nvSpPr>
            <p:cNvPr id="57" name="文本框 56"/>
            <p:cNvSpPr txBox="1"/>
            <p:nvPr/>
          </p:nvSpPr>
          <p:spPr>
            <a:xfrm>
              <a:off x="5989655" y="3214147"/>
              <a:ext cx="1015554" cy="322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defTabSz="1828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网络设置</a:t>
              </a:r>
              <a:endParaRPr kumimoji="0" lang="zh-CN" altLang="en-US" sz="3600" b="1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5892" name="组合 51"/>
            <p:cNvGrpSpPr/>
            <p:nvPr/>
          </p:nvGrpSpPr>
          <p:grpSpPr>
            <a:xfrm>
              <a:off x="5328144" y="1362240"/>
              <a:ext cx="2332038" cy="1661752"/>
              <a:chOff x="5328144" y="1362240"/>
              <a:chExt cx="2332038" cy="1661752"/>
            </a:xfrm>
          </p:grpSpPr>
          <p:sp>
            <p:nvSpPr>
              <p:cNvPr id="74" name="任意多边形 73"/>
              <p:cNvSpPr/>
              <p:nvPr/>
            </p:nvSpPr>
            <p:spPr>
              <a:xfrm rot="10800000">
                <a:off x="5328144" y="1409224"/>
                <a:ext cx="2332038" cy="1614768"/>
              </a:xfrm>
              <a:custGeom>
                <a:avLst/>
                <a:gdLst>
                  <a:gd name="connsiteX0" fmla="*/ 2332038 w 2332038"/>
                  <a:gd name="connsiteY0" fmla="*/ 1696168 h 1696168"/>
                  <a:gd name="connsiteX1" fmla="*/ 0 w 2332038"/>
                  <a:gd name="connsiteY1" fmla="*/ 1696168 h 1696168"/>
                  <a:gd name="connsiteX2" fmla="*/ 0 w 2332038"/>
                  <a:gd name="connsiteY2" fmla="*/ 81561 h 1696168"/>
                  <a:gd name="connsiteX3" fmla="*/ 1090755 w 2332038"/>
                  <a:gd name="connsiteY3" fmla="*/ 81561 h 1696168"/>
                  <a:gd name="connsiteX4" fmla="*/ 1166941 w 2332038"/>
                  <a:gd name="connsiteY4" fmla="*/ 0 h 1696168"/>
                  <a:gd name="connsiteX5" fmla="*/ 1243127 w 2332038"/>
                  <a:gd name="connsiteY5" fmla="*/ 81561 h 1696168"/>
                  <a:gd name="connsiteX6" fmla="*/ 2332038 w 2332038"/>
                  <a:gd name="connsiteY6" fmla="*/ 81561 h 169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2038" h="1696168">
                    <a:moveTo>
                      <a:pt x="2332038" y="1696168"/>
                    </a:moveTo>
                    <a:lnTo>
                      <a:pt x="0" y="1696168"/>
                    </a:lnTo>
                    <a:lnTo>
                      <a:pt x="0" y="81561"/>
                    </a:lnTo>
                    <a:lnTo>
                      <a:pt x="1090755" y="81561"/>
                    </a:lnTo>
                    <a:lnTo>
                      <a:pt x="1166941" y="0"/>
                    </a:lnTo>
                    <a:lnTo>
                      <a:pt x="1243127" y="81561"/>
                    </a:lnTo>
                    <a:lnTo>
                      <a:pt x="2332038" y="8156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 rot="10800000">
                <a:off x="5433836" y="1362240"/>
                <a:ext cx="2120520" cy="1573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 defTabSz="1828800" eaLnBrk="1" fontAlgn="auto" hangingPunct="1">
                  <a:lnSpc>
                    <a:spcPct val="13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</a:t>
                </a:r>
                <a:r>
                  <a:rPr kumimoji="0" lang="zh-CN" altLang="en-US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、</a:t>
                </a:r>
                <a:r>
                  <a:rPr kumimoji="0" lang="en-US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K3000</a:t>
                </a:r>
                <a:r>
                  <a:rPr kumimoji="0" lang="zh-CN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的默认</a:t>
                </a:r>
                <a:r>
                  <a:rPr kumimoji="0" lang="en-US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IP</a:t>
                </a:r>
                <a:r>
                  <a:rPr kumimoji="0" lang="zh-CN" altLang="en-US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为</a:t>
                </a:r>
                <a:r>
                  <a:rPr kumimoji="0" lang="zh-CN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静态的固定</a:t>
                </a:r>
                <a:r>
                  <a:rPr kumimoji="0" lang="en-US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IP</a:t>
                </a:r>
                <a:r>
                  <a:rPr kumimoji="0" lang="zh-CN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：</a:t>
                </a:r>
                <a:r>
                  <a:rPr kumimoji="0" lang="en-US" altLang="zh-CN" sz="2800" b="1" kern="1200" cap="none" spc="0" normalizeH="0" baseline="0" noProof="0" dirty="0">
                    <a:gradFill>
                      <a:gsLst>
                        <a:gs pos="0">
                          <a:srgbClr val="7B32B2"/>
                        </a:gs>
                        <a:gs pos="100000">
                          <a:srgbClr val="401A5D"/>
                        </a:gs>
                      </a:gsLst>
                      <a:lin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192.168.1.100</a:t>
                </a:r>
                <a:r>
                  <a:rPr kumimoji="0" lang="zh-CN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endParaRPr kumimoji="0" lang="en-US" altLang="zh-CN" sz="28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R="0" algn="just" defTabSz="1828800" eaLnBrk="1" fontAlgn="auto" hangingPunct="1">
                  <a:lnSpc>
                    <a:spcPct val="13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</a:t>
                </a:r>
                <a:r>
                  <a:rPr kumimoji="0" lang="zh-CN" altLang="en-US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、</a:t>
                </a:r>
                <a:r>
                  <a:rPr kumimoji="0" lang="zh-CN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将电脑固定</a:t>
                </a:r>
                <a:r>
                  <a:rPr kumimoji="0" lang="en-US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IP</a:t>
                </a:r>
                <a:r>
                  <a:rPr kumimoji="0" lang="zh-CN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设置为同一网段如</a:t>
                </a:r>
                <a:r>
                  <a:rPr kumimoji="0" lang="en-US" altLang="zh-CN" sz="2800" b="1" kern="1200" cap="none" spc="0" normalizeH="0" baseline="0" noProof="0" dirty="0">
                    <a:gradFill>
                      <a:gsLst>
                        <a:gs pos="0">
                          <a:srgbClr val="7B32B2"/>
                        </a:gs>
                        <a:gs pos="100000">
                          <a:srgbClr val="401A5D"/>
                        </a:gs>
                      </a:gsLst>
                      <a:lin scaled="0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192.168.1.67</a:t>
                </a:r>
                <a:r>
                  <a:rPr kumimoji="0" lang="zh-CN" altLang="zh-CN" sz="28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，如下图</a:t>
                </a:r>
                <a:endParaRPr kumimoji="0" lang="en-US" altLang="zh-CN" sz="28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5886" name="组合 77"/>
          <p:cNvGrpSpPr/>
          <p:nvPr/>
        </p:nvGrpSpPr>
        <p:grpSpPr>
          <a:xfrm rot="0">
            <a:off x="18547715" y="2477135"/>
            <a:ext cx="4961255" cy="2571097"/>
            <a:chOff x="8231817" y="239492"/>
            <a:chExt cx="2332038" cy="169632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7" name="任意多边形 76"/>
            <p:cNvSpPr/>
            <p:nvPr/>
          </p:nvSpPr>
          <p:spPr>
            <a:xfrm>
              <a:off x="8231817" y="239492"/>
              <a:ext cx="2332038" cy="1696324"/>
            </a:xfrm>
            <a:custGeom>
              <a:avLst/>
              <a:gdLst>
                <a:gd name="connsiteX0" fmla="*/ 1166941 w 2332038"/>
                <a:gd name="connsiteY0" fmla="*/ 0 h 1696168"/>
                <a:gd name="connsiteX1" fmla="*/ 1243127 w 2332038"/>
                <a:gd name="connsiteY1" fmla="*/ 81561 h 1696168"/>
                <a:gd name="connsiteX2" fmla="*/ 2332038 w 2332038"/>
                <a:gd name="connsiteY2" fmla="*/ 81561 h 1696168"/>
                <a:gd name="connsiteX3" fmla="*/ 2332038 w 2332038"/>
                <a:gd name="connsiteY3" fmla="*/ 1696168 h 1696168"/>
                <a:gd name="connsiteX4" fmla="*/ 0 w 2332038"/>
                <a:gd name="connsiteY4" fmla="*/ 1696168 h 1696168"/>
                <a:gd name="connsiteX5" fmla="*/ 0 w 2332038"/>
                <a:gd name="connsiteY5" fmla="*/ 81561 h 1696168"/>
                <a:gd name="connsiteX6" fmla="*/ 1090755 w 2332038"/>
                <a:gd name="connsiteY6" fmla="*/ 81561 h 16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2038" h="1696168">
                  <a:moveTo>
                    <a:pt x="1166941" y="0"/>
                  </a:moveTo>
                  <a:lnTo>
                    <a:pt x="1243127" y="81561"/>
                  </a:lnTo>
                  <a:lnTo>
                    <a:pt x="2332038" y="81561"/>
                  </a:lnTo>
                  <a:lnTo>
                    <a:pt x="2332038" y="1696168"/>
                  </a:lnTo>
                  <a:lnTo>
                    <a:pt x="0" y="1696168"/>
                  </a:lnTo>
                  <a:lnTo>
                    <a:pt x="0" y="81561"/>
                  </a:lnTo>
                  <a:lnTo>
                    <a:pt x="1090755" y="8156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8338179" y="348717"/>
              <a:ext cx="2119313" cy="153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>
              <a:spAutoFit/>
            </a:bodyPr>
            <a:lstStyle/>
            <a:p>
              <a:pPr marR="0" algn="just" defTabSz="1828800" eaLnBrk="1" fontAlgn="auto" hangingPunct="1">
                <a:lnSpc>
                  <a:spcPct val="13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打开网页，在地址栏输入</a:t>
              </a:r>
              <a:r>
                <a:rPr kumimoji="0" lang="en-US" altLang="zh-CN" sz="2800" b="1" kern="1200" cap="none" spc="0" normalizeH="0" baseline="0" noProof="0" dirty="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192.168.1.100:8080</a:t>
              </a:r>
              <a:r>
                <a:rPr kumimoji="0" lang="zh-CN" altLang="zh-CN" sz="28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，再按键盘上的【</a:t>
              </a:r>
              <a:r>
                <a:rPr kumimoji="0" lang="en-US" altLang="zh-CN" sz="28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enter</a:t>
              </a:r>
              <a:r>
                <a:rPr kumimoji="0" lang="zh-CN" altLang="zh-CN" sz="28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】即可打开网页进行设置，如下图</a:t>
              </a:r>
              <a:endParaRPr kumimoji="0" lang="en-US" altLang="zh-CN" sz="2800" b="1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98145" y="1656080"/>
            <a:ext cx="1409700" cy="1409700"/>
            <a:chOff x="4498975" y="2705100"/>
            <a:chExt cx="704850" cy="704850"/>
          </a:xfrm>
        </p:grpSpPr>
        <p:sp>
          <p:nvSpPr>
            <p:cNvPr id="8" name="椭圆 7"/>
            <p:cNvSpPr/>
            <p:nvPr/>
          </p:nvSpPr>
          <p:spPr>
            <a:xfrm>
              <a:off x="4498975" y="2705100"/>
              <a:ext cx="704850" cy="7048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882" name="文本框 69"/>
            <p:cNvSpPr txBox="1"/>
            <p:nvPr/>
          </p:nvSpPr>
          <p:spPr>
            <a:xfrm>
              <a:off x="4583840" y="2762077"/>
              <a:ext cx="500380" cy="476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solidFill>
                    <a:srgbClr val="E5F5F7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01</a:t>
              </a:r>
              <a:endParaRPr lang="en-US" altLang="zh-CN" b="1" dirty="0">
                <a:solidFill>
                  <a:srgbClr val="E5F5F7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35860" name="文本框 49"/>
          <p:cNvSpPr txBox="1"/>
          <p:nvPr/>
        </p:nvSpPr>
        <p:spPr>
          <a:xfrm>
            <a:off x="538163" y="330200"/>
            <a:ext cx="13828712" cy="868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、登录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271510" y="5757545"/>
            <a:ext cx="768350" cy="768350"/>
            <a:chOff x="4659311" y="4459126"/>
            <a:chExt cx="384176" cy="384176"/>
          </a:xfrm>
        </p:grpSpPr>
        <p:sp>
          <p:nvSpPr>
            <p:cNvPr id="24" name="椭圆 23"/>
            <p:cNvSpPr/>
            <p:nvPr/>
          </p:nvSpPr>
          <p:spPr>
            <a:xfrm>
              <a:off x="4659311" y="4459126"/>
              <a:ext cx="384176" cy="38417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5878" name="图片 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46409" y="4546224"/>
              <a:ext cx="209979" cy="2099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5864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pic>
        <p:nvPicPr>
          <p:cNvPr id="35865" name="图片 59"/>
          <p:cNvPicPr>
            <a:picLocks noChangeAspect="1"/>
          </p:cNvPicPr>
          <p:nvPr/>
        </p:nvPicPr>
        <p:blipFill>
          <a:blip r:embed="rId2"/>
          <a:srcRect r="17975"/>
          <a:stretch>
            <a:fillRect/>
          </a:stretch>
        </p:blipFill>
        <p:spPr>
          <a:xfrm>
            <a:off x="9088120" y="5973445"/>
            <a:ext cx="7623175" cy="66319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866" name="组合 60"/>
          <p:cNvGrpSpPr/>
          <p:nvPr/>
        </p:nvGrpSpPr>
        <p:grpSpPr>
          <a:xfrm>
            <a:off x="1485265" y="5941060"/>
            <a:ext cx="6221413" cy="1641475"/>
            <a:chOff x="3138054" y="8412956"/>
            <a:chExt cx="7647709" cy="2074863"/>
          </a:xfrm>
        </p:grpSpPr>
        <p:pic>
          <p:nvPicPr>
            <p:cNvPr id="62" name="图片 2"/>
            <p:cNvPicPr>
              <a:picLocks noChangeAspect="1" noChangeArrowheads="1"/>
            </p:cNvPicPr>
            <p:nvPr/>
          </p:nvPicPr>
          <p:blipFill rotWithShape="1">
            <a:blip r:embed="rId3"/>
            <a:srcRect l="5645" r="56885"/>
            <a:stretch>
              <a:fillRect/>
            </a:stretch>
          </p:blipFill>
          <p:spPr bwMode="auto">
            <a:xfrm>
              <a:off x="3138054" y="8412956"/>
              <a:ext cx="7647709" cy="2074863"/>
            </a:xfrm>
            <a:prstGeom prst="roundRect">
              <a:avLst>
                <a:gd name="adj" fmla="val 41707"/>
              </a:avLst>
            </a:prstGeom>
            <a:noFill/>
            <a:ln>
              <a:noFill/>
            </a:ln>
          </p:spPr>
        </p:pic>
        <p:sp>
          <p:nvSpPr>
            <p:cNvPr id="63" name="矩形 171"/>
            <p:cNvSpPr>
              <a:spLocks noChangeArrowheads="1"/>
            </p:cNvSpPr>
            <p:nvPr/>
          </p:nvSpPr>
          <p:spPr bwMode="auto">
            <a:xfrm rot="5400000">
              <a:off x="9101648" y="9012400"/>
              <a:ext cx="2058810" cy="884003"/>
            </a:xfrm>
            <a:prstGeom prst="rect">
              <a:avLst/>
            </a:prstGeom>
            <a:noFill/>
            <a:ln w="25400">
              <a:solidFill>
                <a:schemeClr val="accent5">
                  <a:lumMod val="60000"/>
                  <a:lumOff val="40000"/>
                </a:schemeClr>
              </a:solidFill>
              <a:miter lim="800000"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ct val="401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6871950" y="5706745"/>
            <a:ext cx="768350" cy="768350"/>
            <a:chOff x="25938" y="3570"/>
            <a:chExt cx="1210" cy="1210"/>
          </a:xfrm>
        </p:grpSpPr>
        <p:sp>
          <p:nvSpPr>
            <p:cNvPr id="23" name="椭圆 22"/>
            <p:cNvSpPr/>
            <p:nvPr/>
          </p:nvSpPr>
          <p:spPr>
            <a:xfrm>
              <a:off x="25938" y="3570"/>
              <a:ext cx="1210" cy="12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5867" name="图片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88" y="3740"/>
              <a:ext cx="1080" cy="87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0" name="组合 59"/>
          <p:cNvGrpSpPr/>
          <p:nvPr/>
        </p:nvGrpSpPr>
        <p:grpSpPr>
          <a:xfrm>
            <a:off x="685800" y="5773420"/>
            <a:ext cx="799465" cy="768350"/>
            <a:chOff x="1080" y="7945"/>
            <a:chExt cx="1259" cy="1210"/>
          </a:xfrm>
        </p:grpSpPr>
        <p:sp>
          <p:nvSpPr>
            <p:cNvPr id="22" name="椭圆 21"/>
            <p:cNvSpPr/>
            <p:nvPr/>
          </p:nvSpPr>
          <p:spPr>
            <a:xfrm>
              <a:off x="1080" y="7945"/>
              <a:ext cx="1210" cy="121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339" y="8245"/>
              <a:ext cx="1000" cy="610"/>
              <a:chOff x="2809808" y="2160191"/>
              <a:chExt cx="634794" cy="387135"/>
            </a:xfrm>
            <a:solidFill>
              <a:schemeClr val="bg1"/>
            </a:solidFill>
          </p:grpSpPr>
          <p:sp>
            <p:nvSpPr>
              <p:cNvPr id="84" name="Freeform 17"/>
              <p:cNvSpPr/>
              <p:nvPr/>
            </p:nvSpPr>
            <p:spPr bwMode="auto">
              <a:xfrm>
                <a:off x="2863212" y="2174094"/>
                <a:ext cx="327977" cy="212283"/>
              </a:xfrm>
              <a:custGeom>
                <a:avLst/>
                <a:gdLst>
                  <a:gd name="T0" fmla="*/ 0 w 651"/>
                  <a:gd name="T1" fmla="*/ 2 h 397"/>
                  <a:gd name="T2" fmla="*/ 3 w 651"/>
                  <a:gd name="T3" fmla="*/ 390 h 397"/>
                  <a:gd name="T4" fmla="*/ 644 w 651"/>
                  <a:gd name="T5" fmla="*/ 397 h 397"/>
                  <a:gd name="T6" fmla="*/ 651 w 651"/>
                  <a:gd name="T7" fmla="*/ 0 h 397"/>
                  <a:gd name="T8" fmla="*/ 0 w 651"/>
                  <a:gd name="T9" fmla="*/ 2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1" h="397">
                    <a:moveTo>
                      <a:pt x="0" y="2"/>
                    </a:moveTo>
                    <a:lnTo>
                      <a:pt x="3" y="390"/>
                    </a:lnTo>
                    <a:lnTo>
                      <a:pt x="644" y="397"/>
                    </a:lnTo>
                    <a:lnTo>
                      <a:pt x="65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6430" tIns="48216" rIns="96430" bIns="48216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9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18"/>
              <p:cNvSpPr/>
              <p:nvPr/>
            </p:nvSpPr>
            <p:spPr bwMode="auto">
              <a:xfrm>
                <a:off x="2821899" y="2418460"/>
                <a:ext cx="419166" cy="74326"/>
              </a:xfrm>
              <a:custGeom>
                <a:avLst/>
                <a:gdLst>
                  <a:gd name="T0" fmla="*/ 0 w 832"/>
                  <a:gd name="T1" fmla="*/ 139 h 139"/>
                  <a:gd name="T2" fmla="*/ 832 w 832"/>
                  <a:gd name="T3" fmla="*/ 137 h 139"/>
                  <a:gd name="T4" fmla="*/ 737 w 832"/>
                  <a:gd name="T5" fmla="*/ 0 h 139"/>
                  <a:gd name="T6" fmla="*/ 82 w 832"/>
                  <a:gd name="T7" fmla="*/ 4 h 139"/>
                  <a:gd name="T8" fmla="*/ 0 w 832"/>
                  <a:gd name="T9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2" h="139">
                    <a:moveTo>
                      <a:pt x="0" y="139"/>
                    </a:moveTo>
                    <a:lnTo>
                      <a:pt x="832" y="137"/>
                    </a:lnTo>
                    <a:lnTo>
                      <a:pt x="737" y="0"/>
                    </a:lnTo>
                    <a:lnTo>
                      <a:pt x="82" y="4"/>
                    </a:lnTo>
                    <a:lnTo>
                      <a:pt x="0" y="1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6430" tIns="48216" rIns="96430" bIns="48216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9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19"/>
              <p:cNvSpPr>
                <a:spLocks noEditPoints="1"/>
              </p:cNvSpPr>
              <p:nvPr/>
            </p:nvSpPr>
            <p:spPr bwMode="auto">
              <a:xfrm>
                <a:off x="2846586" y="2160191"/>
                <a:ext cx="361228" cy="240088"/>
              </a:xfrm>
              <a:custGeom>
                <a:avLst/>
                <a:gdLst>
                  <a:gd name="T0" fmla="*/ 288 w 303"/>
                  <a:gd name="T1" fmla="*/ 0 h 190"/>
                  <a:gd name="T2" fmla="*/ 15 w 303"/>
                  <a:gd name="T3" fmla="*/ 0 h 190"/>
                  <a:gd name="T4" fmla="*/ 0 w 303"/>
                  <a:gd name="T5" fmla="*/ 16 h 190"/>
                  <a:gd name="T6" fmla="*/ 0 w 303"/>
                  <a:gd name="T7" fmla="*/ 174 h 190"/>
                  <a:gd name="T8" fmla="*/ 15 w 303"/>
                  <a:gd name="T9" fmla="*/ 190 h 190"/>
                  <a:gd name="T10" fmla="*/ 288 w 303"/>
                  <a:gd name="T11" fmla="*/ 190 h 190"/>
                  <a:gd name="T12" fmla="*/ 303 w 303"/>
                  <a:gd name="T13" fmla="*/ 174 h 190"/>
                  <a:gd name="T14" fmla="*/ 303 w 303"/>
                  <a:gd name="T15" fmla="*/ 16 h 190"/>
                  <a:gd name="T16" fmla="*/ 288 w 303"/>
                  <a:gd name="T17" fmla="*/ 0 h 190"/>
                  <a:gd name="T18" fmla="*/ 279 w 303"/>
                  <a:gd name="T19" fmla="*/ 168 h 190"/>
                  <a:gd name="T20" fmla="*/ 23 w 303"/>
                  <a:gd name="T21" fmla="*/ 168 h 190"/>
                  <a:gd name="T22" fmla="*/ 23 w 303"/>
                  <a:gd name="T23" fmla="*/ 20 h 190"/>
                  <a:gd name="T24" fmla="*/ 279 w 303"/>
                  <a:gd name="T25" fmla="*/ 20 h 190"/>
                  <a:gd name="T26" fmla="*/ 279 w 303"/>
                  <a:gd name="T27" fmla="*/ 16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3" h="190">
                    <a:moveTo>
                      <a:pt x="288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83"/>
                      <a:pt x="7" y="190"/>
                      <a:pt x="15" y="190"/>
                    </a:cubicBezTo>
                    <a:cubicBezTo>
                      <a:pt x="288" y="190"/>
                      <a:pt x="288" y="190"/>
                      <a:pt x="288" y="190"/>
                    </a:cubicBezTo>
                    <a:cubicBezTo>
                      <a:pt x="296" y="190"/>
                      <a:pt x="303" y="183"/>
                      <a:pt x="303" y="174"/>
                    </a:cubicBezTo>
                    <a:cubicBezTo>
                      <a:pt x="303" y="16"/>
                      <a:pt x="303" y="16"/>
                      <a:pt x="303" y="16"/>
                    </a:cubicBezTo>
                    <a:cubicBezTo>
                      <a:pt x="303" y="7"/>
                      <a:pt x="296" y="0"/>
                      <a:pt x="288" y="0"/>
                    </a:cubicBezTo>
                    <a:close/>
                    <a:moveTo>
                      <a:pt x="279" y="168"/>
                    </a:moveTo>
                    <a:cubicBezTo>
                      <a:pt x="23" y="168"/>
                      <a:pt x="23" y="168"/>
                      <a:pt x="23" y="168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79" y="20"/>
                      <a:pt x="279" y="20"/>
                      <a:pt x="279" y="20"/>
                    </a:cubicBezTo>
                    <a:lnTo>
                      <a:pt x="279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6430" tIns="48216" rIns="96430" bIns="48216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9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20"/>
              <p:cNvSpPr>
                <a:spLocks noEditPoints="1"/>
              </p:cNvSpPr>
              <p:nvPr/>
            </p:nvSpPr>
            <p:spPr bwMode="auto">
              <a:xfrm>
                <a:off x="2812327" y="2412042"/>
                <a:ext cx="442845" cy="81812"/>
              </a:xfrm>
              <a:custGeom>
                <a:avLst/>
                <a:gdLst>
                  <a:gd name="T0" fmla="*/ 370 w 372"/>
                  <a:gd name="T1" fmla="*/ 65 h 65"/>
                  <a:gd name="T2" fmla="*/ 371 w 372"/>
                  <a:gd name="T3" fmla="*/ 65 h 65"/>
                  <a:gd name="T4" fmla="*/ 372 w 372"/>
                  <a:gd name="T5" fmla="*/ 65 h 65"/>
                  <a:gd name="T6" fmla="*/ 327 w 372"/>
                  <a:gd name="T7" fmla="*/ 0 h 65"/>
                  <a:gd name="T8" fmla="*/ 34 w 372"/>
                  <a:gd name="T9" fmla="*/ 0 h 65"/>
                  <a:gd name="T10" fmla="*/ 0 w 372"/>
                  <a:gd name="T11" fmla="*/ 65 h 65"/>
                  <a:gd name="T12" fmla="*/ 1 w 372"/>
                  <a:gd name="T13" fmla="*/ 65 h 65"/>
                  <a:gd name="T14" fmla="*/ 2 w 372"/>
                  <a:gd name="T15" fmla="*/ 65 h 65"/>
                  <a:gd name="T16" fmla="*/ 370 w 372"/>
                  <a:gd name="T17" fmla="*/ 65 h 65"/>
                  <a:gd name="T18" fmla="*/ 146 w 372"/>
                  <a:gd name="T19" fmla="*/ 57 h 65"/>
                  <a:gd name="T20" fmla="*/ 151 w 372"/>
                  <a:gd name="T21" fmla="*/ 48 h 65"/>
                  <a:gd name="T22" fmla="*/ 217 w 372"/>
                  <a:gd name="T23" fmla="*/ 49 h 65"/>
                  <a:gd name="T24" fmla="*/ 223 w 372"/>
                  <a:gd name="T25" fmla="*/ 57 h 65"/>
                  <a:gd name="T26" fmla="*/ 146 w 372"/>
                  <a:gd name="T27" fmla="*/ 57 h 65"/>
                  <a:gd name="T28" fmla="*/ 50 w 372"/>
                  <a:gd name="T29" fmla="*/ 9 h 65"/>
                  <a:gd name="T30" fmla="*/ 309 w 372"/>
                  <a:gd name="T31" fmla="*/ 9 h 65"/>
                  <a:gd name="T32" fmla="*/ 332 w 372"/>
                  <a:gd name="T33" fmla="*/ 41 h 65"/>
                  <a:gd name="T34" fmla="*/ 34 w 372"/>
                  <a:gd name="T35" fmla="*/ 41 h 65"/>
                  <a:gd name="T36" fmla="*/ 50 w 372"/>
                  <a:gd name="T37" fmla="*/ 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2" h="65">
                    <a:moveTo>
                      <a:pt x="370" y="65"/>
                    </a:moveTo>
                    <a:cubicBezTo>
                      <a:pt x="370" y="65"/>
                      <a:pt x="370" y="65"/>
                      <a:pt x="371" y="65"/>
                    </a:cubicBezTo>
                    <a:cubicBezTo>
                      <a:pt x="372" y="65"/>
                      <a:pt x="372" y="65"/>
                      <a:pt x="372" y="65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2" y="65"/>
                      <a:pt x="2" y="65"/>
                    </a:cubicBezTo>
                    <a:lnTo>
                      <a:pt x="370" y="65"/>
                    </a:lnTo>
                    <a:close/>
                    <a:moveTo>
                      <a:pt x="146" y="57"/>
                    </a:moveTo>
                    <a:cubicBezTo>
                      <a:pt x="151" y="48"/>
                      <a:pt x="151" y="48"/>
                      <a:pt x="151" y="48"/>
                    </a:cubicBezTo>
                    <a:cubicBezTo>
                      <a:pt x="217" y="49"/>
                      <a:pt x="217" y="49"/>
                      <a:pt x="217" y="49"/>
                    </a:cubicBezTo>
                    <a:cubicBezTo>
                      <a:pt x="223" y="57"/>
                      <a:pt x="223" y="57"/>
                      <a:pt x="223" y="57"/>
                    </a:cubicBezTo>
                    <a:lnTo>
                      <a:pt x="146" y="57"/>
                    </a:lnTo>
                    <a:close/>
                    <a:moveTo>
                      <a:pt x="50" y="9"/>
                    </a:moveTo>
                    <a:cubicBezTo>
                      <a:pt x="309" y="9"/>
                      <a:pt x="309" y="9"/>
                      <a:pt x="309" y="9"/>
                    </a:cubicBezTo>
                    <a:cubicBezTo>
                      <a:pt x="332" y="41"/>
                      <a:pt x="332" y="41"/>
                      <a:pt x="332" y="41"/>
                    </a:cubicBezTo>
                    <a:cubicBezTo>
                      <a:pt x="34" y="41"/>
                      <a:pt x="34" y="41"/>
                      <a:pt x="34" y="41"/>
                    </a:cubicBezTo>
                    <a:lnTo>
                      <a:pt x="50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6430" tIns="48216" rIns="96430" bIns="48216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9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21"/>
              <p:cNvSpPr/>
              <p:nvPr/>
            </p:nvSpPr>
            <p:spPr bwMode="auto">
              <a:xfrm>
                <a:off x="2809808" y="2505618"/>
                <a:ext cx="447882" cy="22458"/>
              </a:xfrm>
              <a:custGeom>
                <a:avLst/>
                <a:gdLst>
                  <a:gd name="T0" fmla="*/ 373 w 376"/>
                  <a:gd name="T1" fmla="*/ 0 h 18"/>
                  <a:gd name="T2" fmla="*/ 3 w 376"/>
                  <a:gd name="T3" fmla="*/ 0 h 18"/>
                  <a:gd name="T4" fmla="*/ 0 w 376"/>
                  <a:gd name="T5" fmla="*/ 9 h 18"/>
                  <a:gd name="T6" fmla="*/ 4 w 376"/>
                  <a:gd name="T7" fmla="*/ 18 h 18"/>
                  <a:gd name="T8" fmla="*/ 372 w 376"/>
                  <a:gd name="T9" fmla="*/ 18 h 18"/>
                  <a:gd name="T10" fmla="*/ 376 w 376"/>
                  <a:gd name="T11" fmla="*/ 9 h 18"/>
                  <a:gd name="T12" fmla="*/ 373 w 37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8">
                    <a:moveTo>
                      <a:pt x="37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0" y="5"/>
                      <a:pt x="0" y="9"/>
                    </a:cubicBezTo>
                    <a:cubicBezTo>
                      <a:pt x="0" y="14"/>
                      <a:pt x="2" y="18"/>
                      <a:pt x="4" y="18"/>
                    </a:cubicBezTo>
                    <a:cubicBezTo>
                      <a:pt x="372" y="18"/>
                      <a:pt x="372" y="18"/>
                      <a:pt x="372" y="18"/>
                    </a:cubicBezTo>
                    <a:cubicBezTo>
                      <a:pt x="374" y="18"/>
                      <a:pt x="376" y="14"/>
                      <a:pt x="376" y="9"/>
                    </a:cubicBezTo>
                    <a:cubicBezTo>
                      <a:pt x="376" y="5"/>
                      <a:pt x="375" y="1"/>
                      <a:pt x="3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6430" tIns="48216" rIns="96430" bIns="48216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9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60"/>
              <p:cNvSpPr/>
              <p:nvPr/>
            </p:nvSpPr>
            <p:spPr bwMode="auto">
              <a:xfrm>
                <a:off x="3394725" y="2492785"/>
                <a:ext cx="49877" cy="54541"/>
              </a:xfrm>
              <a:custGeom>
                <a:avLst/>
                <a:gdLst>
                  <a:gd name="T0" fmla="*/ 38 w 42"/>
                  <a:gd name="T1" fmla="*/ 29 h 43"/>
                  <a:gd name="T2" fmla="*/ 28 w 42"/>
                  <a:gd name="T3" fmla="*/ 5 h 43"/>
                  <a:gd name="T4" fmla="*/ 4 w 42"/>
                  <a:gd name="T5" fmla="*/ 14 h 43"/>
                  <a:gd name="T6" fmla="*/ 13 w 42"/>
                  <a:gd name="T7" fmla="*/ 39 h 43"/>
                  <a:gd name="T8" fmla="*/ 38 w 42"/>
                  <a:gd name="T9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38" y="29"/>
                    </a:moveTo>
                    <a:cubicBezTo>
                      <a:pt x="42" y="20"/>
                      <a:pt x="38" y="9"/>
                      <a:pt x="28" y="5"/>
                    </a:cubicBezTo>
                    <a:cubicBezTo>
                      <a:pt x="19" y="0"/>
                      <a:pt x="8" y="4"/>
                      <a:pt x="4" y="14"/>
                    </a:cubicBezTo>
                    <a:cubicBezTo>
                      <a:pt x="0" y="23"/>
                      <a:pt x="4" y="34"/>
                      <a:pt x="13" y="39"/>
                    </a:cubicBezTo>
                    <a:cubicBezTo>
                      <a:pt x="22" y="43"/>
                      <a:pt x="33" y="39"/>
                      <a:pt x="38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6430" tIns="48216" rIns="96430" bIns="48216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9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869" name="组合 14"/>
          <p:cNvGrpSpPr/>
          <p:nvPr/>
        </p:nvGrpSpPr>
        <p:grpSpPr>
          <a:xfrm>
            <a:off x="5082223" y="4650740"/>
            <a:ext cx="1244600" cy="1216025"/>
            <a:chOff x="6704758" y="1360450"/>
            <a:chExt cx="1485238" cy="1482410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64" name="组合 63"/>
            <p:cNvGrpSpPr/>
            <p:nvPr/>
          </p:nvGrpSpPr>
          <p:grpSpPr>
            <a:xfrm>
              <a:off x="6977294" y="1713921"/>
              <a:ext cx="972339" cy="767683"/>
              <a:chOff x="4254500" y="1266825"/>
              <a:chExt cx="619126" cy="411163"/>
            </a:xfrm>
            <a:grpFill/>
          </p:grpSpPr>
          <p:sp>
            <p:nvSpPr>
              <p:cNvPr id="65" name="Freeform 11"/>
              <p:cNvSpPr>
                <a:spLocks noEditPoints="1"/>
              </p:cNvSpPr>
              <p:nvPr/>
            </p:nvSpPr>
            <p:spPr bwMode="auto">
              <a:xfrm>
                <a:off x="4254500" y="1276350"/>
                <a:ext cx="411163" cy="390525"/>
              </a:xfrm>
              <a:custGeom>
                <a:avLst/>
                <a:gdLst>
                  <a:gd name="T0" fmla="*/ 182 w 192"/>
                  <a:gd name="T1" fmla="*/ 0 h 182"/>
                  <a:gd name="T2" fmla="*/ 10 w 192"/>
                  <a:gd name="T3" fmla="*/ 0 h 182"/>
                  <a:gd name="T4" fmla="*/ 0 w 192"/>
                  <a:gd name="T5" fmla="*/ 10 h 182"/>
                  <a:gd name="T6" fmla="*/ 0 w 192"/>
                  <a:gd name="T7" fmla="*/ 128 h 182"/>
                  <a:gd name="T8" fmla="*/ 10 w 192"/>
                  <a:gd name="T9" fmla="*/ 138 h 182"/>
                  <a:gd name="T10" fmla="*/ 80 w 192"/>
                  <a:gd name="T11" fmla="*/ 138 h 182"/>
                  <a:gd name="T12" fmla="*/ 80 w 192"/>
                  <a:gd name="T13" fmla="*/ 170 h 182"/>
                  <a:gd name="T14" fmla="*/ 38 w 192"/>
                  <a:gd name="T15" fmla="*/ 170 h 182"/>
                  <a:gd name="T16" fmla="*/ 34 w 192"/>
                  <a:gd name="T17" fmla="*/ 176 h 182"/>
                  <a:gd name="T18" fmla="*/ 38 w 192"/>
                  <a:gd name="T19" fmla="*/ 182 h 182"/>
                  <a:gd name="T20" fmla="*/ 162 w 192"/>
                  <a:gd name="T21" fmla="*/ 182 h 182"/>
                  <a:gd name="T22" fmla="*/ 167 w 192"/>
                  <a:gd name="T23" fmla="*/ 176 h 182"/>
                  <a:gd name="T24" fmla="*/ 162 w 192"/>
                  <a:gd name="T25" fmla="*/ 170 h 182"/>
                  <a:gd name="T26" fmla="*/ 119 w 192"/>
                  <a:gd name="T27" fmla="*/ 170 h 182"/>
                  <a:gd name="T28" fmla="*/ 119 w 192"/>
                  <a:gd name="T29" fmla="*/ 138 h 182"/>
                  <a:gd name="T30" fmla="*/ 182 w 192"/>
                  <a:gd name="T31" fmla="*/ 138 h 182"/>
                  <a:gd name="T32" fmla="*/ 192 w 192"/>
                  <a:gd name="T33" fmla="*/ 128 h 182"/>
                  <a:gd name="T34" fmla="*/ 192 w 192"/>
                  <a:gd name="T35" fmla="*/ 10 h 182"/>
                  <a:gd name="T36" fmla="*/ 182 w 192"/>
                  <a:gd name="T37" fmla="*/ 0 h 182"/>
                  <a:gd name="T38" fmla="*/ 183 w 192"/>
                  <a:gd name="T39" fmla="*/ 130 h 182"/>
                  <a:gd name="T40" fmla="*/ 10 w 192"/>
                  <a:gd name="T41" fmla="*/ 130 h 182"/>
                  <a:gd name="T42" fmla="*/ 10 w 192"/>
                  <a:gd name="T43" fmla="*/ 6 h 182"/>
                  <a:gd name="T44" fmla="*/ 183 w 192"/>
                  <a:gd name="T45" fmla="*/ 6 h 182"/>
                  <a:gd name="T46" fmla="*/ 183 w 192"/>
                  <a:gd name="T47" fmla="*/ 13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2" h="182">
                    <a:moveTo>
                      <a:pt x="18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3"/>
                      <a:pt x="4" y="138"/>
                      <a:pt x="10" y="138"/>
                    </a:cubicBezTo>
                    <a:cubicBezTo>
                      <a:pt x="80" y="138"/>
                      <a:pt x="80" y="138"/>
                      <a:pt x="80" y="138"/>
                    </a:cubicBezTo>
                    <a:cubicBezTo>
                      <a:pt x="80" y="170"/>
                      <a:pt x="80" y="170"/>
                      <a:pt x="80" y="170"/>
                    </a:cubicBezTo>
                    <a:cubicBezTo>
                      <a:pt x="38" y="170"/>
                      <a:pt x="38" y="170"/>
                      <a:pt x="38" y="170"/>
                    </a:cubicBezTo>
                    <a:cubicBezTo>
                      <a:pt x="36" y="170"/>
                      <a:pt x="34" y="173"/>
                      <a:pt x="34" y="176"/>
                    </a:cubicBezTo>
                    <a:cubicBezTo>
                      <a:pt x="34" y="179"/>
                      <a:pt x="36" y="182"/>
                      <a:pt x="38" y="182"/>
                    </a:cubicBezTo>
                    <a:cubicBezTo>
                      <a:pt x="162" y="182"/>
                      <a:pt x="162" y="182"/>
                      <a:pt x="162" y="182"/>
                    </a:cubicBezTo>
                    <a:cubicBezTo>
                      <a:pt x="165" y="182"/>
                      <a:pt x="167" y="179"/>
                      <a:pt x="167" y="176"/>
                    </a:cubicBezTo>
                    <a:cubicBezTo>
                      <a:pt x="167" y="173"/>
                      <a:pt x="165" y="170"/>
                      <a:pt x="162" y="170"/>
                    </a:cubicBezTo>
                    <a:cubicBezTo>
                      <a:pt x="119" y="170"/>
                      <a:pt x="119" y="170"/>
                      <a:pt x="119" y="170"/>
                    </a:cubicBezTo>
                    <a:cubicBezTo>
                      <a:pt x="119" y="138"/>
                      <a:pt x="119" y="138"/>
                      <a:pt x="119" y="138"/>
                    </a:cubicBezTo>
                    <a:cubicBezTo>
                      <a:pt x="182" y="138"/>
                      <a:pt x="182" y="138"/>
                      <a:pt x="182" y="138"/>
                    </a:cubicBezTo>
                    <a:cubicBezTo>
                      <a:pt x="187" y="138"/>
                      <a:pt x="192" y="133"/>
                      <a:pt x="192" y="128"/>
                    </a:cubicBezTo>
                    <a:cubicBezTo>
                      <a:pt x="192" y="10"/>
                      <a:pt x="192" y="10"/>
                      <a:pt x="192" y="10"/>
                    </a:cubicBezTo>
                    <a:cubicBezTo>
                      <a:pt x="192" y="4"/>
                      <a:pt x="187" y="0"/>
                      <a:pt x="182" y="0"/>
                    </a:cubicBezTo>
                    <a:close/>
                    <a:moveTo>
                      <a:pt x="183" y="130"/>
                    </a:moveTo>
                    <a:cubicBezTo>
                      <a:pt x="10" y="130"/>
                      <a:pt x="10" y="130"/>
                      <a:pt x="10" y="130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1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5020" tIns="32510" rIns="65020" bIns="32510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endParaRPr>
              </a:p>
            </p:txBody>
          </p:sp>
          <p:sp>
            <p:nvSpPr>
              <p:cNvPr id="68" name="Freeform 12"/>
              <p:cNvSpPr>
                <a:spLocks noEditPoints="1"/>
              </p:cNvSpPr>
              <p:nvPr/>
            </p:nvSpPr>
            <p:spPr bwMode="auto">
              <a:xfrm>
                <a:off x="4681538" y="1266825"/>
                <a:ext cx="192088" cy="411163"/>
              </a:xfrm>
              <a:custGeom>
                <a:avLst/>
                <a:gdLst>
                  <a:gd name="T0" fmla="*/ 74 w 90"/>
                  <a:gd name="T1" fmla="*/ 0 h 192"/>
                  <a:gd name="T2" fmla="*/ 16 w 90"/>
                  <a:gd name="T3" fmla="*/ 0 h 192"/>
                  <a:gd name="T4" fmla="*/ 0 w 90"/>
                  <a:gd name="T5" fmla="*/ 9 h 192"/>
                  <a:gd name="T6" fmla="*/ 0 w 90"/>
                  <a:gd name="T7" fmla="*/ 182 h 192"/>
                  <a:gd name="T8" fmla="*/ 16 w 90"/>
                  <a:gd name="T9" fmla="*/ 192 h 192"/>
                  <a:gd name="T10" fmla="*/ 74 w 90"/>
                  <a:gd name="T11" fmla="*/ 192 h 192"/>
                  <a:gd name="T12" fmla="*/ 90 w 90"/>
                  <a:gd name="T13" fmla="*/ 182 h 192"/>
                  <a:gd name="T14" fmla="*/ 90 w 90"/>
                  <a:gd name="T15" fmla="*/ 9 h 192"/>
                  <a:gd name="T16" fmla="*/ 74 w 90"/>
                  <a:gd name="T17" fmla="*/ 0 h 192"/>
                  <a:gd name="T18" fmla="*/ 45 w 90"/>
                  <a:gd name="T19" fmla="*/ 160 h 192"/>
                  <a:gd name="T20" fmla="*/ 32 w 90"/>
                  <a:gd name="T21" fmla="*/ 148 h 192"/>
                  <a:gd name="T22" fmla="*/ 45 w 90"/>
                  <a:gd name="T23" fmla="*/ 135 h 192"/>
                  <a:gd name="T24" fmla="*/ 57 w 90"/>
                  <a:gd name="T25" fmla="*/ 148 h 192"/>
                  <a:gd name="T26" fmla="*/ 45 w 90"/>
                  <a:gd name="T27" fmla="*/ 16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192">
                    <a:moveTo>
                      <a:pt x="7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4"/>
                      <a:pt x="0" y="9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8"/>
                      <a:pt x="7" y="192"/>
                      <a:pt x="16" y="192"/>
                    </a:cubicBezTo>
                    <a:cubicBezTo>
                      <a:pt x="74" y="192"/>
                      <a:pt x="74" y="192"/>
                      <a:pt x="74" y="192"/>
                    </a:cubicBezTo>
                    <a:cubicBezTo>
                      <a:pt x="83" y="192"/>
                      <a:pt x="90" y="188"/>
                      <a:pt x="90" y="182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0" y="4"/>
                      <a:pt x="83" y="0"/>
                      <a:pt x="74" y="0"/>
                    </a:cubicBezTo>
                    <a:close/>
                    <a:moveTo>
                      <a:pt x="45" y="160"/>
                    </a:moveTo>
                    <a:cubicBezTo>
                      <a:pt x="38" y="160"/>
                      <a:pt x="32" y="155"/>
                      <a:pt x="32" y="148"/>
                    </a:cubicBezTo>
                    <a:cubicBezTo>
                      <a:pt x="32" y="141"/>
                      <a:pt x="38" y="135"/>
                      <a:pt x="45" y="135"/>
                    </a:cubicBezTo>
                    <a:cubicBezTo>
                      <a:pt x="52" y="135"/>
                      <a:pt x="57" y="141"/>
                      <a:pt x="57" y="148"/>
                    </a:cubicBezTo>
                    <a:cubicBezTo>
                      <a:pt x="57" y="155"/>
                      <a:pt x="52" y="160"/>
                      <a:pt x="45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5020" tIns="32510" rIns="65020" bIns="32510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endParaRPr>
              </a:p>
            </p:txBody>
          </p:sp>
        </p:grpSp>
        <p:sp>
          <p:nvSpPr>
            <p:cNvPr id="91" name="Freeform 22"/>
            <p:cNvSpPr>
              <a:spLocks noEditPoints="1"/>
            </p:cNvSpPr>
            <p:nvPr/>
          </p:nvSpPr>
          <p:spPr bwMode="auto">
            <a:xfrm>
              <a:off x="6704758" y="1360450"/>
              <a:ext cx="1485238" cy="1482410"/>
            </a:xfrm>
            <a:custGeom>
              <a:avLst/>
              <a:gdLst>
                <a:gd name="T0" fmla="*/ 300 w 600"/>
                <a:gd name="T1" fmla="*/ 600 h 600"/>
                <a:gd name="T2" fmla="*/ 0 w 600"/>
                <a:gd name="T3" fmla="*/ 300 h 600"/>
                <a:gd name="T4" fmla="*/ 300 w 600"/>
                <a:gd name="T5" fmla="*/ 0 h 600"/>
                <a:gd name="T6" fmla="*/ 600 w 600"/>
                <a:gd name="T7" fmla="*/ 300 h 600"/>
                <a:gd name="T8" fmla="*/ 300 w 600"/>
                <a:gd name="T9" fmla="*/ 600 h 600"/>
                <a:gd name="T10" fmla="*/ 300 w 600"/>
                <a:gd name="T11" fmla="*/ 18 h 600"/>
                <a:gd name="T12" fmla="*/ 18 w 600"/>
                <a:gd name="T13" fmla="*/ 300 h 600"/>
                <a:gd name="T14" fmla="*/ 300 w 600"/>
                <a:gd name="T15" fmla="*/ 582 h 600"/>
                <a:gd name="T16" fmla="*/ 582 w 600"/>
                <a:gd name="T17" fmla="*/ 300 h 600"/>
                <a:gd name="T18" fmla="*/ 300 w 600"/>
                <a:gd name="T19" fmla="*/ 1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0" h="600">
                  <a:moveTo>
                    <a:pt x="300" y="600"/>
                  </a:moveTo>
                  <a:cubicBezTo>
                    <a:pt x="135" y="600"/>
                    <a:pt x="0" y="465"/>
                    <a:pt x="0" y="300"/>
                  </a:cubicBezTo>
                  <a:cubicBezTo>
                    <a:pt x="0" y="135"/>
                    <a:pt x="135" y="0"/>
                    <a:pt x="300" y="0"/>
                  </a:cubicBezTo>
                  <a:cubicBezTo>
                    <a:pt x="465" y="0"/>
                    <a:pt x="600" y="135"/>
                    <a:pt x="600" y="300"/>
                  </a:cubicBezTo>
                  <a:cubicBezTo>
                    <a:pt x="600" y="465"/>
                    <a:pt x="465" y="600"/>
                    <a:pt x="300" y="600"/>
                  </a:cubicBezTo>
                  <a:close/>
                  <a:moveTo>
                    <a:pt x="300" y="18"/>
                  </a:moveTo>
                  <a:cubicBezTo>
                    <a:pt x="144" y="18"/>
                    <a:pt x="18" y="145"/>
                    <a:pt x="18" y="300"/>
                  </a:cubicBezTo>
                  <a:cubicBezTo>
                    <a:pt x="18" y="455"/>
                    <a:pt x="144" y="582"/>
                    <a:pt x="300" y="582"/>
                  </a:cubicBezTo>
                  <a:cubicBezTo>
                    <a:pt x="455" y="582"/>
                    <a:pt x="582" y="455"/>
                    <a:pt x="582" y="300"/>
                  </a:cubicBezTo>
                  <a:cubicBezTo>
                    <a:pt x="582" y="145"/>
                    <a:pt x="455" y="18"/>
                    <a:pt x="30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96430" tIns="48216" rIns="96430" bIns="48216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35870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3325" y="5553710"/>
            <a:ext cx="5977890" cy="2029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箭头: 直角双向 3"/>
          <p:cNvSpPr/>
          <p:nvPr/>
        </p:nvSpPr>
        <p:spPr>
          <a:xfrm rot="16200000">
            <a:off x="6531610" y="5147310"/>
            <a:ext cx="630555" cy="807720"/>
          </a:xfrm>
          <a:prstGeom prst="leftUpArrow">
            <a:avLst>
              <a:gd name="adj1" fmla="val 9455"/>
              <a:gd name="adj2" fmla="val 11009"/>
              <a:gd name="adj3" fmla="val 250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72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2055" y="8170545"/>
            <a:ext cx="5979160" cy="4434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656570" y="573405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grpSp>
        <p:nvGrpSpPr>
          <p:cNvPr id="29" name="组合 48"/>
          <p:cNvGrpSpPr/>
          <p:nvPr/>
        </p:nvGrpSpPr>
        <p:grpSpPr>
          <a:xfrm rot="0">
            <a:off x="10656570" y="1478280"/>
            <a:ext cx="4094480" cy="882650"/>
            <a:chOff x="2164555" y="2565132"/>
            <a:chExt cx="1876426" cy="44145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0" name="任意多边形 29"/>
            <p:cNvSpPr/>
            <p:nvPr/>
          </p:nvSpPr>
          <p:spPr>
            <a:xfrm rot="10800000">
              <a:off x="2164555" y="2565132"/>
              <a:ext cx="1876426" cy="441453"/>
            </a:xfrm>
            <a:custGeom>
              <a:avLst/>
              <a:gdLst>
                <a:gd name="connsiteX0" fmla="*/ 1876425 w 1876425"/>
                <a:gd name="connsiteY0" fmla="*/ 441562 h 441562"/>
                <a:gd name="connsiteX1" fmla="*/ 0 w 1876425"/>
                <a:gd name="connsiteY1" fmla="*/ 441562 h 441562"/>
                <a:gd name="connsiteX2" fmla="*/ 0 w 1876425"/>
                <a:gd name="connsiteY2" fmla="*/ 81562 h 441562"/>
                <a:gd name="connsiteX3" fmla="*/ 862947 w 1876425"/>
                <a:gd name="connsiteY3" fmla="*/ 81562 h 441562"/>
                <a:gd name="connsiteX4" fmla="*/ 939134 w 1876425"/>
                <a:gd name="connsiteY4" fmla="*/ 0 h 441562"/>
                <a:gd name="connsiteX5" fmla="*/ 1015321 w 1876425"/>
                <a:gd name="connsiteY5" fmla="*/ 81562 h 441562"/>
                <a:gd name="connsiteX6" fmla="*/ 1876425 w 1876425"/>
                <a:gd name="connsiteY6" fmla="*/ 81562 h 44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425" h="441562">
                  <a:moveTo>
                    <a:pt x="1876425" y="441562"/>
                  </a:moveTo>
                  <a:lnTo>
                    <a:pt x="0" y="441562"/>
                  </a:lnTo>
                  <a:lnTo>
                    <a:pt x="0" y="81562"/>
                  </a:lnTo>
                  <a:lnTo>
                    <a:pt x="862947" y="81562"/>
                  </a:lnTo>
                  <a:lnTo>
                    <a:pt x="939134" y="0"/>
                  </a:lnTo>
                  <a:lnTo>
                    <a:pt x="1015321" y="81562"/>
                  </a:lnTo>
                  <a:lnTo>
                    <a:pt x="1876425" y="815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606198" y="2587363"/>
              <a:ext cx="1005841" cy="32267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p>
              <a:pPr marR="0" algn="ctr" defTabSz="1828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600" b="1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网络设置</a:t>
              </a:r>
              <a:endParaRPr kumimoji="0" lang="zh-CN" altLang="en-US" sz="3600" b="1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5" name="弧形 34"/>
          <p:cNvSpPr/>
          <p:nvPr/>
        </p:nvSpPr>
        <p:spPr>
          <a:xfrm flipV="1">
            <a:off x="7632700" y="1457325"/>
            <a:ext cx="1981200" cy="1981200"/>
          </a:xfrm>
          <a:prstGeom prst="arc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6" name="直接连接符 35"/>
          <p:cNvCxnSpPr>
            <a:stCxn id="35" idx="2"/>
          </p:cNvCxnSpPr>
          <p:nvPr/>
        </p:nvCxnSpPr>
        <p:spPr>
          <a:xfrm flipV="1">
            <a:off x="9613900" y="2374900"/>
            <a:ext cx="6536055" cy="730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stCxn id="35" idx="0"/>
          </p:cNvCxnSpPr>
          <p:nvPr/>
        </p:nvCxnSpPr>
        <p:spPr>
          <a:xfrm>
            <a:off x="8623300" y="3438525"/>
            <a:ext cx="19685" cy="223710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7918450" y="1743075"/>
            <a:ext cx="1409700" cy="1409700"/>
            <a:chOff x="4498975" y="2705100"/>
            <a:chExt cx="704850" cy="704850"/>
          </a:xfrm>
        </p:grpSpPr>
        <p:sp>
          <p:nvSpPr>
            <p:cNvPr id="39" name="椭圆 38"/>
            <p:cNvSpPr/>
            <p:nvPr/>
          </p:nvSpPr>
          <p:spPr>
            <a:xfrm>
              <a:off x="4498975" y="2705100"/>
              <a:ext cx="704850" cy="704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文本框 69"/>
            <p:cNvSpPr txBox="1"/>
            <p:nvPr/>
          </p:nvSpPr>
          <p:spPr>
            <a:xfrm>
              <a:off x="4583840" y="2762077"/>
              <a:ext cx="500380" cy="476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solidFill>
                    <a:srgbClr val="E5F5F7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02</a:t>
              </a:r>
              <a:endParaRPr lang="en-US" altLang="zh-CN" b="1" dirty="0">
                <a:solidFill>
                  <a:srgbClr val="E5F5F7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43" name="组合 48"/>
          <p:cNvGrpSpPr/>
          <p:nvPr/>
        </p:nvGrpSpPr>
        <p:grpSpPr>
          <a:xfrm rot="0">
            <a:off x="19152235" y="1492250"/>
            <a:ext cx="3752850" cy="882650"/>
            <a:chOff x="2164555" y="2565132"/>
            <a:chExt cx="1876426" cy="44145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任意多边形 43"/>
            <p:cNvSpPr/>
            <p:nvPr/>
          </p:nvSpPr>
          <p:spPr>
            <a:xfrm rot="10800000">
              <a:off x="2164555" y="2565132"/>
              <a:ext cx="1876426" cy="441453"/>
            </a:xfrm>
            <a:custGeom>
              <a:avLst/>
              <a:gdLst>
                <a:gd name="connsiteX0" fmla="*/ 1876425 w 1876425"/>
                <a:gd name="connsiteY0" fmla="*/ 441562 h 441562"/>
                <a:gd name="connsiteX1" fmla="*/ 0 w 1876425"/>
                <a:gd name="connsiteY1" fmla="*/ 441562 h 441562"/>
                <a:gd name="connsiteX2" fmla="*/ 0 w 1876425"/>
                <a:gd name="connsiteY2" fmla="*/ 81562 h 441562"/>
                <a:gd name="connsiteX3" fmla="*/ 862947 w 1876425"/>
                <a:gd name="connsiteY3" fmla="*/ 81562 h 441562"/>
                <a:gd name="connsiteX4" fmla="*/ 939134 w 1876425"/>
                <a:gd name="connsiteY4" fmla="*/ 0 h 441562"/>
                <a:gd name="connsiteX5" fmla="*/ 1015321 w 1876425"/>
                <a:gd name="connsiteY5" fmla="*/ 81562 h 441562"/>
                <a:gd name="connsiteX6" fmla="*/ 1876425 w 1876425"/>
                <a:gd name="connsiteY6" fmla="*/ 81562 h 44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425" h="441562">
                  <a:moveTo>
                    <a:pt x="1876425" y="441562"/>
                  </a:moveTo>
                  <a:lnTo>
                    <a:pt x="0" y="441562"/>
                  </a:lnTo>
                  <a:lnTo>
                    <a:pt x="0" y="81562"/>
                  </a:lnTo>
                  <a:lnTo>
                    <a:pt x="862947" y="81562"/>
                  </a:lnTo>
                  <a:lnTo>
                    <a:pt x="939134" y="0"/>
                  </a:lnTo>
                  <a:lnTo>
                    <a:pt x="1015321" y="81562"/>
                  </a:lnTo>
                  <a:lnTo>
                    <a:pt x="1876425" y="815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606198" y="2587363"/>
              <a:ext cx="1005841" cy="32259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marR="0" algn="ctr" defTabSz="1828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600" b="1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网络设置</a:t>
              </a:r>
              <a:endParaRPr kumimoji="0" lang="zh-CN" altLang="en-US" sz="3600" b="1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9" name="弧形 48"/>
          <p:cNvSpPr/>
          <p:nvPr/>
        </p:nvSpPr>
        <p:spPr>
          <a:xfrm flipV="1">
            <a:off x="16256000" y="1457325"/>
            <a:ext cx="1981200" cy="1981200"/>
          </a:xfrm>
          <a:prstGeom prst="arc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18208625" y="2393950"/>
            <a:ext cx="5481955" cy="5397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17246600" y="3409950"/>
            <a:ext cx="24765" cy="217614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16541750" y="1743075"/>
            <a:ext cx="1409700" cy="1409700"/>
            <a:chOff x="4498975" y="2705100"/>
            <a:chExt cx="704850" cy="704850"/>
          </a:xfrm>
          <a:solidFill>
            <a:schemeClr val="accent2"/>
          </a:solidFill>
        </p:grpSpPr>
        <p:sp>
          <p:nvSpPr>
            <p:cNvPr id="55" name="椭圆 54"/>
            <p:cNvSpPr/>
            <p:nvPr/>
          </p:nvSpPr>
          <p:spPr>
            <a:xfrm>
              <a:off x="4498975" y="2705100"/>
              <a:ext cx="704850" cy="704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文本框 69"/>
            <p:cNvSpPr txBox="1"/>
            <p:nvPr/>
          </p:nvSpPr>
          <p:spPr>
            <a:xfrm>
              <a:off x="4583840" y="2762077"/>
              <a:ext cx="500380" cy="476568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solidFill>
                    <a:srgbClr val="E5F5F7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03</a:t>
              </a:r>
              <a:endParaRPr lang="en-US" altLang="zh-CN" b="1" dirty="0">
                <a:solidFill>
                  <a:srgbClr val="E5F5F7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93" name="矩形 92"/>
          <p:cNvSpPr/>
          <p:nvPr/>
        </p:nvSpPr>
        <p:spPr>
          <a:xfrm>
            <a:off x="318770" y="8966200"/>
            <a:ext cx="8046720" cy="3638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5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13" name="直接连接符 112"/>
          <p:cNvCxnSpPr>
            <a:stCxn id="96" idx="7"/>
          </p:cNvCxnSpPr>
          <p:nvPr/>
        </p:nvCxnSpPr>
        <p:spPr>
          <a:xfrm flipH="1">
            <a:off x="11912600" y="2344738"/>
            <a:ext cx="19050" cy="8045450"/>
          </a:xfrm>
          <a:prstGeom prst="line">
            <a:avLst/>
          </a:prstGeom>
          <a:ln w="38100">
            <a:solidFill>
              <a:srgbClr val="014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633663" y="8837613"/>
            <a:ext cx="6877050" cy="4009390"/>
          </a:xfrm>
          <a:prstGeom prst="rect">
            <a:avLst/>
          </a:prstGeom>
          <a:noFill/>
          <a:ln w="19050" cap="flat" cmpd="sng">
            <a:solidFill>
              <a:srgbClr val="42BAC8"/>
            </a:solidFill>
            <a:prstDash val="dashDot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algn="just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zh-CN" altLang="en-US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红色矩形方框里的这三项正常情况下不需要设置</a:t>
            </a:r>
            <a:r>
              <a:rPr lang="zh-CN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lvl="0" indent="-514350" algn="just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zh-CN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根据目前的需求，波特率和协议保留默认值，不用修改</a:t>
            </a:r>
            <a:r>
              <a:rPr lang="zh-CN" altLang="en-US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lvl="0" indent="-514350" algn="just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zh-CN" altLang="en-US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</a:t>
            </a:r>
            <a:r>
              <a:rPr lang="en-US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K3000</a:t>
            </a:r>
            <a:r>
              <a:rPr lang="zh-CN" altLang="en-US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不支持云端下载素材，后期云端功能增加后，再更新有线网络和无线网络设置</a:t>
            </a:r>
            <a:r>
              <a:rPr lang="zh-CN" altLang="zh-CN" sz="2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68" name="文本框 49"/>
          <p:cNvSpPr txBox="1"/>
          <p:nvPr/>
        </p:nvSpPr>
        <p:spPr>
          <a:xfrm>
            <a:off x="538163" y="330200"/>
            <a:ext cx="13828712" cy="868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、窗口设置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69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pic>
        <p:nvPicPr>
          <p:cNvPr id="36870" name="图片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03250" y="1855788"/>
            <a:ext cx="9347200" cy="59166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871" name="组合 20"/>
          <p:cNvGrpSpPr/>
          <p:nvPr/>
        </p:nvGrpSpPr>
        <p:grpSpPr>
          <a:xfrm>
            <a:off x="10804525" y="2254250"/>
            <a:ext cx="2041525" cy="1841500"/>
            <a:chOff x="9585793" y="2730790"/>
            <a:chExt cx="2041593" cy="1840926"/>
          </a:xfrm>
        </p:grpSpPr>
        <p:sp>
          <p:nvSpPr>
            <p:cNvPr id="95" name="Freeform 46"/>
            <p:cNvSpPr/>
            <p:nvPr/>
          </p:nvSpPr>
          <p:spPr bwMode="auto">
            <a:xfrm rot="10800000">
              <a:off x="9585793" y="2738342"/>
              <a:ext cx="2041593" cy="1833374"/>
            </a:xfrm>
            <a:custGeom>
              <a:avLst/>
              <a:gdLst>
                <a:gd name="T0" fmla="*/ 1149 w 1149"/>
                <a:gd name="T1" fmla="*/ 515 h 1030"/>
                <a:gd name="T2" fmla="*/ 1020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20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20" y="412"/>
                    <a:pt x="1020" y="412"/>
                    <a:pt x="1020" y="412"/>
                  </a:cubicBez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6" name="Freeform 47"/>
            <p:cNvSpPr>
              <a:spLocks noEditPoints="1"/>
            </p:cNvSpPr>
            <p:nvPr/>
          </p:nvSpPr>
          <p:spPr bwMode="auto">
            <a:xfrm rot="10800000">
              <a:off x="9585793" y="2730790"/>
              <a:ext cx="2041593" cy="1832991"/>
            </a:xfrm>
            <a:custGeom>
              <a:avLst/>
              <a:gdLst>
                <a:gd name="T0" fmla="*/ 1020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20 w 1149"/>
                <a:gd name="T9" fmla="*/ 618 h 1030"/>
                <a:gd name="T10" fmla="*/ 1149 w 1149"/>
                <a:gd name="T11" fmla="*/ 515 h 1030"/>
                <a:gd name="T12" fmla="*/ 1020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20" y="412"/>
                  </a:move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20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文本框 34"/>
            <p:cNvSpPr txBox="1"/>
            <p:nvPr/>
          </p:nvSpPr>
          <p:spPr>
            <a:xfrm>
              <a:off x="10238278" y="3648079"/>
              <a:ext cx="881091" cy="43801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605E5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haroni" panose="02010803020104030203" pitchFamily="2" charset="-79"/>
                </a:rPr>
                <a:t>Step 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05E5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haroni" panose="02010803020104030203" pitchFamily="2" charset="-79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10346326" y="3129210"/>
              <a:ext cx="654049" cy="386628"/>
              <a:chOff x="4254500" y="1266825"/>
              <a:chExt cx="619126" cy="411163"/>
            </a:xfrm>
            <a:solidFill>
              <a:schemeClr val="accent2"/>
            </a:solidFill>
          </p:grpSpPr>
          <p:sp>
            <p:nvSpPr>
              <p:cNvPr id="105" name="Freeform 11"/>
              <p:cNvSpPr>
                <a:spLocks noEditPoints="1"/>
              </p:cNvSpPr>
              <p:nvPr/>
            </p:nvSpPr>
            <p:spPr bwMode="auto">
              <a:xfrm>
                <a:off x="4254500" y="1276350"/>
                <a:ext cx="411163" cy="390525"/>
              </a:xfrm>
              <a:custGeom>
                <a:avLst/>
                <a:gdLst>
                  <a:gd name="T0" fmla="*/ 182 w 192"/>
                  <a:gd name="T1" fmla="*/ 0 h 182"/>
                  <a:gd name="T2" fmla="*/ 10 w 192"/>
                  <a:gd name="T3" fmla="*/ 0 h 182"/>
                  <a:gd name="T4" fmla="*/ 0 w 192"/>
                  <a:gd name="T5" fmla="*/ 10 h 182"/>
                  <a:gd name="T6" fmla="*/ 0 w 192"/>
                  <a:gd name="T7" fmla="*/ 128 h 182"/>
                  <a:gd name="T8" fmla="*/ 10 w 192"/>
                  <a:gd name="T9" fmla="*/ 138 h 182"/>
                  <a:gd name="T10" fmla="*/ 80 w 192"/>
                  <a:gd name="T11" fmla="*/ 138 h 182"/>
                  <a:gd name="T12" fmla="*/ 80 w 192"/>
                  <a:gd name="T13" fmla="*/ 170 h 182"/>
                  <a:gd name="T14" fmla="*/ 38 w 192"/>
                  <a:gd name="T15" fmla="*/ 170 h 182"/>
                  <a:gd name="T16" fmla="*/ 34 w 192"/>
                  <a:gd name="T17" fmla="*/ 176 h 182"/>
                  <a:gd name="T18" fmla="*/ 38 w 192"/>
                  <a:gd name="T19" fmla="*/ 182 h 182"/>
                  <a:gd name="T20" fmla="*/ 162 w 192"/>
                  <a:gd name="T21" fmla="*/ 182 h 182"/>
                  <a:gd name="T22" fmla="*/ 167 w 192"/>
                  <a:gd name="T23" fmla="*/ 176 h 182"/>
                  <a:gd name="T24" fmla="*/ 162 w 192"/>
                  <a:gd name="T25" fmla="*/ 170 h 182"/>
                  <a:gd name="T26" fmla="*/ 119 w 192"/>
                  <a:gd name="T27" fmla="*/ 170 h 182"/>
                  <a:gd name="T28" fmla="*/ 119 w 192"/>
                  <a:gd name="T29" fmla="*/ 138 h 182"/>
                  <a:gd name="T30" fmla="*/ 182 w 192"/>
                  <a:gd name="T31" fmla="*/ 138 h 182"/>
                  <a:gd name="T32" fmla="*/ 192 w 192"/>
                  <a:gd name="T33" fmla="*/ 128 h 182"/>
                  <a:gd name="T34" fmla="*/ 192 w 192"/>
                  <a:gd name="T35" fmla="*/ 10 h 182"/>
                  <a:gd name="T36" fmla="*/ 182 w 192"/>
                  <a:gd name="T37" fmla="*/ 0 h 182"/>
                  <a:gd name="T38" fmla="*/ 183 w 192"/>
                  <a:gd name="T39" fmla="*/ 130 h 182"/>
                  <a:gd name="T40" fmla="*/ 10 w 192"/>
                  <a:gd name="T41" fmla="*/ 130 h 182"/>
                  <a:gd name="T42" fmla="*/ 10 w 192"/>
                  <a:gd name="T43" fmla="*/ 6 h 182"/>
                  <a:gd name="T44" fmla="*/ 183 w 192"/>
                  <a:gd name="T45" fmla="*/ 6 h 182"/>
                  <a:gd name="T46" fmla="*/ 183 w 192"/>
                  <a:gd name="T47" fmla="*/ 13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2" h="182">
                    <a:moveTo>
                      <a:pt x="18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3"/>
                      <a:pt x="4" y="138"/>
                      <a:pt x="10" y="138"/>
                    </a:cubicBezTo>
                    <a:cubicBezTo>
                      <a:pt x="80" y="138"/>
                      <a:pt x="80" y="138"/>
                      <a:pt x="80" y="138"/>
                    </a:cubicBezTo>
                    <a:cubicBezTo>
                      <a:pt x="80" y="170"/>
                      <a:pt x="80" y="170"/>
                      <a:pt x="80" y="170"/>
                    </a:cubicBezTo>
                    <a:cubicBezTo>
                      <a:pt x="38" y="170"/>
                      <a:pt x="38" y="170"/>
                      <a:pt x="38" y="170"/>
                    </a:cubicBezTo>
                    <a:cubicBezTo>
                      <a:pt x="36" y="170"/>
                      <a:pt x="34" y="173"/>
                      <a:pt x="34" y="176"/>
                    </a:cubicBezTo>
                    <a:cubicBezTo>
                      <a:pt x="34" y="179"/>
                      <a:pt x="36" y="182"/>
                      <a:pt x="38" y="182"/>
                    </a:cubicBezTo>
                    <a:cubicBezTo>
                      <a:pt x="162" y="182"/>
                      <a:pt x="162" y="182"/>
                      <a:pt x="162" y="182"/>
                    </a:cubicBezTo>
                    <a:cubicBezTo>
                      <a:pt x="165" y="182"/>
                      <a:pt x="167" y="179"/>
                      <a:pt x="167" y="176"/>
                    </a:cubicBezTo>
                    <a:cubicBezTo>
                      <a:pt x="167" y="173"/>
                      <a:pt x="165" y="170"/>
                      <a:pt x="162" y="170"/>
                    </a:cubicBezTo>
                    <a:cubicBezTo>
                      <a:pt x="119" y="170"/>
                      <a:pt x="119" y="170"/>
                      <a:pt x="119" y="170"/>
                    </a:cubicBezTo>
                    <a:cubicBezTo>
                      <a:pt x="119" y="138"/>
                      <a:pt x="119" y="138"/>
                      <a:pt x="119" y="138"/>
                    </a:cubicBezTo>
                    <a:cubicBezTo>
                      <a:pt x="182" y="138"/>
                      <a:pt x="182" y="138"/>
                      <a:pt x="182" y="138"/>
                    </a:cubicBezTo>
                    <a:cubicBezTo>
                      <a:pt x="187" y="138"/>
                      <a:pt x="192" y="133"/>
                      <a:pt x="192" y="128"/>
                    </a:cubicBezTo>
                    <a:cubicBezTo>
                      <a:pt x="192" y="10"/>
                      <a:pt x="192" y="10"/>
                      <a:pt x="192" y="10"/>
                    </a:cubicBezTo>
                    <a:cubicBezTo>
                      <a:pt x="192" y="4"/>
                      <a:pt x="187" y="0"/>
                      <a:pt x="182" y="0"/>
                    </a:cubicBezTo>
                    <a:close/>
                    <a:moveTo>
                      <a:pt x="183" y="130"/>
                    </a:moveTo>
                    <a:cubicBezTo>
                      <a:pt x="10" y="130"/>
                      <a:pt x="10" y="130"/>
                      <a:pt x="10" y="130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13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6" name="Freeform 12"/>
              <p:cNvSpPr>
                <a:spLocks noEditPoints="1"/>
              </p:cNvSpPr>
              <p:nvPr/>
            </p:nvSpPr>
            <p:spPr bwMode="auto">
              <a:xfrm>
                <a:off x="4681538" y="1266825"/>
                <a:ext cx="192088" cy="411163"/>
              </a:xfrm>
              <a:custGeom>
                <a:avLst/>
                <a:gdLst>
                  <a:gd name="T0" fmla="*/ 74 w 90"/>
                  <a:gd name="T1" fmla="*/ 0 h 192"/>
                  <a:gd name="T2" fmla="*/ 16 w 90"/>
                  <a:gd name="T3" fmla="*/ 0 h 192"/>
                  <a:gd name="T4" fmla="*/ 0 w 90"/>
                  <a:gd name="T5" fmla="*/ 9 h 192"/>
                  <a:gd name="T6" fmla="*/ 0 w 90"/>
                  <a:gd name="T7" fmla="*/ 182 h 192"/>
                  <a:gd name="T8" fmla="*/ 16 w 90"/>
                  <a:gd name="T9" fmla="*/ 192 h 192"/>
                  <a:gd name="T10" fmla="*/ 74 w 90"/>
                  <a:gd name="T11" fmla="*/ 192 h 192"/>
                  <a:gd name="T12" fmla="*/ 90 w 90"/>
                  <a:gd name="T13" fmla="*/ 182 h 192"/>
                  <a:gd name="T14" fmla="*/ 90 w 90"/>
                  <a:gd name="T15" fmla="*/ 9 h 192"/>
                  <a:gd name="T16" fmla="*/ 74 w 90"/>
                  <a:gd name="T17" fmla="*/ 0 h 192"/>
                  <a:gd name="T18" fmla="*/ 45 w 90"/>
                  <a:gd name="T19" fmla="*/ 160 h 192"/>
                  <a:gd name="T20" fmla="*/ 32 w 90"/>
                  <a:gd name="T21" fmla="*/ 148 h 192"/>
                  <a:gd name="T22" fmla="*/ 45 w 90"/>
                  <a:gd name="T23" fmla="*/ 135 h 192"/>
                  <a:gd name="T24" fmla="*/ 57 w 90"/>
                  <a:gd name="T25" fmla="*/ 148 h 192"/>
                  <a:gd name="T26" fmla="*/ 45 w 90"/>
                  <a:gd name="T27" fmla="*/ 16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192">
                    <a:moveTo>
                      <a:pt x="7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4"/>
                      <a:pt x="0" y="9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8"/>
                      <a:pt x="7" y="192"/>
                      <a:pt x="16" y="192"/>
                    </a:cubicBezTo>
                    <a:cubicBezTo>
                      <a:pt x="74" y="192"/>
                      <a:pt x="74" y="192"/>
                      <a:pt x="74" y="192"/>
                    </a:cubicBezTo>
                    <a:cubicBezTo>
                      <a:pt x="83" y="192"/>
                      <a:pt x="90" y="188"/>
                      <a:pt x="90" y="182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0" y="4"/>
                      <a:pt x="83" y="0"/>
                      <a:pt x="74" y="0"/>
                    </a:cubicBezTo>
                    <a:close/>
                    <a:moveTo>
                      <a:pt x="45" y="160"/>
                    </a:moveTo>
                    <a:cubicBezTo>
                      <a:pt x="38" y="160"/>
                      <a:pt x="32" y="155"/>
                      <a:pt x="32" y="148"/>
                    </a:cubicBezTo>
                    <a:cubicBezTo>
                      <a:pt x="32" y="141"/>
                      <a:pt x="38" y="135"/>
                      <a:pt x="45" y="135"/>
                    </a:cubicBezTo>
                    <a:cubicBezTo>
                      <a:pt x="52" y="135"/>
                      <a:pt x="57" y="141"/>
                      <a:pt x="57" y="148"/>
                    </a:cubicBezTo>
                    <a:cubicBezTo>
                      <a:pt x="57" y="155"/>
                      <a:pt x="52" y="160"/>
                      <a:pt x="45" y="160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36872" name="组合 44"/>
          <p:cNvGrpSpPr/>
          <p:nvPr/>
        </p:nvGrpSpPr>
        <p:grpSpPr>
          <a:xfrm>
            <a:off x="10996613" y="5421313"/>
            <a:ext cx="2039937" cy="1833562"/>
            <a:chOff x="10996719" y="5024626"/>
            <a:chExt cx="2039866" cy="1833374"/>
          </a:xfrm>
        </p:grpSpPr>
        <p:sp>
          <p:nvSpPr>
            <p:cNvPr id="100" name="Freeform 44"/>
            <p:cNvSpPr/>
            <p:nvPr/>
          </p:nvSpPr>
          <p:spPr bwMode="auto">
            <a:xfrm>
              <a:off x="10996719" y="5024626"/>
              <a:ext cx="2039866" cy="1833374"/>
            </a:xfrm>
            <a:custGeom>
              <a:avLst/>
              <a:gdLst>
                <a:gd name="T0" fmla="*/ 1148 w 1148"/>
                <a:gd name="T1" fmla="*/ 515 h 1030"/>
                <a:gd name="T2" fmla="*/ 1019 w 1148"/>
                <a:gd name="T3" fmla="*/ 412 h 1030"/>
                <a:gd name="T4" fmla="*/ 515 w 1148"/>
                <a:gd name="T5" fmla="*/ 0 h 1030"/>
                <a:gd name="T6" fmla="*/ 0 w 1148"/>
                <a:gd name="T7" fmla="*/ 515 h 1030"/>
                <a:gd name="T8" fmla="*/ 515 w 1148"/>
                <a:gd name="T9" fmla="*/ 1030 h 1030"/>
                <a:gd name="T10" fmla="*/ 1019 w 1148"/>
                <a:gd name="T11" fmla="*/ 618 h 1030"/>
                <a:gd name="T12" fmla="*/ 1148 w 1148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8" h="1030">
                  <a:moveTo>
                    <a:pt x="1148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lnTo>
                    <a:pt x="1148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1" name="Freeform 45"/>
            <p:cNvSpPr>
              <a:spLocks noEditPoints="1"/>
            </p:cNvSpPr>
            <p:nvPr/>
          </p:nvSpPr>
          <p:spPr bwMode="auto">
            <a:xfrm>
              <a:off x="10996719" y="5024626"/>
              <a:ext cx="2039866" cy="1833374"/>
            </a:xfrm>
            <a:custGeom>
              <a:avLst/>
              <a:gdLst>
                <a:gd name="T0" fmla="*/ 1019 w 1148"/>
                <a:gd name="T1" fmla="*/ 412 h 1030"/>
                <a:gd name="T2" fmla="*/ 515 w 1148"/>
                <a:gd name="T3" fmla="*/ 0 h 1030"/>
                <a:gd name="T4" fmla="*/ 0 w 1148"/>
                <a:gd name="T5" fmla="*/ 515 h 1030"/>
                <a:gd name="T6" fmla="*/ 515 w 1148"/>
                <a:gd name="T7" fmla="*/ 1030 h 1030"/>
                <a:gd name="T8" fmla="*/ 1019 w 1148"/>
                <a:gd name="T9" fmla="*/ 618 h 1030"/>
                <a:gd name="T10" fmla="*/ 1148 w 1148"/>
                <a:gd name="T11" fmla="*/ 515 h 1030"/>
                <a:gd name="T12" fmla="*/ 1019 w 1148"/>
                <a:gd name="T13" fmla="*/ 412 h 1030"/>
                <a:gd name="T14" fmla="*/ 515 w 1148"/>
                <a:gd name="T15" fmla="*/ 979 h 1030"/>
                <a:gd name="T16" fmla="*/ 51 w 1148"/>
                <a:gd name="T17" fmla="*/ 515 h 1030"/>
                <a:gd name="T18" fmla="*/ 515 w 1148"/>
                <a:gd name="T19" fmla="*/ 51 h 1030"/>
                <a:gd name="T20" fmla="*/ 979 w 1148"/>
                <a:gd name="T21" fmla="*/ 515 h 1030"/>
                <a:gd name="T22" fmla="*/ 515 w 1148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8" h="1030">
                  <a:moveTo>
                    <a:pt x="1019" y="412"/>
                  </a:move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cubicBezTo>
                    <a:pt x="1148" y="515"/>
                    <a:pt x="1148" y="515"/>
                    <a:pt x="1148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8" y="979"/>
                    <a:pt x="51" y="771"/>
                    <a:pt x="51" y="515"/>
                  </a:cubicBezTo>
                  <a:cubicBezTo>
                    <a:pt x="51" y="259"/>
                    <a:pt x="258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01458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文本框 111"/>
            <p:cNvSpPr txBox="1"/>
            <p:nvPr/>
          </p:nvSpPr>
          <p:spPr>
            <a:xfrm>
              <a:off x="11425329" y="5889724"/>
              <a:ext cx="917543" cy="438105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605E5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haroni" panose="02010803020104030203" pitchFamily="2" charset="-79"/>
                </a:rPr>
                <a:t>Step 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05E5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haroni" panose="02010803020104030203" pitchFamily="2" charset="-79"/>
              </a:endParaRPr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11660271" y="5359554"/>
              <a:ext cx="447659" cy="396834"/>
            </a:xfrm>
            <a:custGeom>
              <a:avLst/>
              <a:gdLst>
                <a:gd name="T0" fmla="*/ 29 w 144"/>
                <a:gd name="T1" fmla="*/ 53 h 127"/>
                <a:gd name="T2" fmla="*/ 45 w 144"/>
                <a:gd name="T3" fmla="*/ 72 h 127"/>
                <a:gd name="T4" fmla="*/ 65 w 144"/>
                <a:gd name="T5" fmla="*/ 58 h 127"/>
                <a:gd name="T6" fmla="*/ 50 w 144"/>
                <a:gd name="T7" fmla="*/ 39 h 127"/>
                <a:gd name="T8" fmla="*/ 65 w 144"/>
                <a:gd name="T9" fmla="*/ 29 h 127"/>
                <a:gd name="T10" fmla="*/ 8 w 144"/>
                <a:gd name="T11" fmla="*/ 0 h 127"/>
                <a:gd name="T12" fmla="*/ 13 w 144"/>
                <a:gd name="T13" fmla="*/ 63 h 127"/>
                <a:gd name="T14" fmla="*/ 29 w 144"/>
                <a:gd name="T15" fmla="*/ 53 h 127"/>
                <a:gd name="T16" fmla="*/ 115 w 144"/>
                <a:gd name="T17" fmla="*/ 53 h 127"/>
                <a:gd name="T18" fmla="*/ 131 w 144"/>
                <a:gd name="T19" fmla="*/ 63 h 127"/>
                <a:gd name="T20" fmla="*/ 136 w 144"/>
                <a:gd name="T21" fmla="*/ 0 h 127"/>
                <a:gd name="T22" fmla="*/ 80 w 144"/>
                <a:gd name="T23" fmla="*/ 29 h 127"/>
                <a:gd name="T24" fmla="*/ 95 w 144"/>
                <a:gd name="T25" fmla="*/ 39 h 127"/>
                <a:gd name="T26" fmla="*/ 0 w 144"/>
                <a:gd name="T27" fmla="*/ 103 h 127"/>
                <a:gd name="T28" fmla="*/ 5 w 144"/>
                <a:gd name="T29" fmla="*/ 127 h 127"/>
                <a:gd name="T30" fmla="*/ 115 w 144"/>
                <a:gd name="T31" fmla="*/ 53 h 127"/>
                <a:gd name="T32" fmla="*/ 101 w 144"/>
                <a:gd name="T33" fmla="*/ 86 h 127"/>
                <a:gd name="T34" fmla="*/ 81 w 144"/>
                <a:gd name="T35" fmla="*/ 103 h 127"/>
                <a:gd name="T36" fmla="*/ 139 w 144"/>
                <a:gd name="T37" fmla="*/ 127 h 127"/>
                <a:gd name="T38" fmla="*/ 144 w 144"/>
                <a:gd name="T39" fmla="*/ 103 h 127"/>
                <a:gd name="T40" fmla="*/ 101 w 144"/>
                <a:gd name="T41" fmla="*/ 8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4" h="127">
                  <a:moveTo>
                    <a:pt x="29" y="53"/>
                  </a:moveTo>
                  <a:cubicBezTo>
                    <a:pt x="34" y="60"/>
                    <a:pt x="39" y="66"/>
                    <a:pt x="45" y="72"/>
                  </a:cubicBezTo>
                  <a:cubicBezTo>
                    <a:pt x="51" y="68"/>
                    <a:pt x="58" y="63"/>
                    <a:pt x="65" y="58"/>
                  </a:cubicBezTo>
                  <a:cubicBezTo>
                    <a:pt x="59" y="52"/>
                    <a:pt x="54" y="46"/>
                    <a:pt x="50" y="3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3" y="63"/>
                    <a:pt x="13" y="63"/>
                    <a:pt x="13" y="63"/>
                  </a:cubicBezTo>
                  <a:lnTo>
                    <a:pt x="29" y="53"/>
                  </a:lnTo>
                  <a:close/>
                  <a:moveTo>
                    <a:pt x="115" y="53"/>
                  </a:moveTo>
                  <a:cubicBezTo>
                    <a:pt x="131" y="63"/>
                    <a:pt x="131" y="63"/>
                    <a:pt x="131" y="63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61" y="90"/>
                    <a:pt x="1" y="103"/>
                    <a:pt x="0" y="103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8" y="127"/>
                    <a:pt x="75" y="112"/>
                    <a:pt x="115" y="53"/>
                  </a:cubicBezTo>
                  <a:close/>
                  <a:moveTo>
                    <a:pt x="101" y="86"/>
                  </a:moveTo>
                  <a:cubicBezTo>
                    <a:pt x="95" y="92"/>
                    <a:pt x="88" y="98"/>
                    <a:pt x="81" y="103"/>
                  </a:cubicBezTo>
                  <a:cubicBezTo>
                    <a:pt x="111" y="121"/>
                    <a:pt x="137" y="127"/>
                    <a:pt x="139" y="127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44" y="103"/>
                    <a:pt x="124" y="99"/>
                    <a:pt x="101" y="86"/>
                  </a:cubicBezTo>
                  <a:close/>
                </a:path>
              </a:pathLst>
            </a:custGeom>
            <a:solidFill>
              <a:srgbClr val="01458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6873" name="组合 35"/>
          <p:cNvGrpSpPr/>
          <p:nvPr/>
        </p:nvGrpSpPr>
        <p:grpSpPr>
          <a:xfrm>
            <a:off x="10996613" y="8597900"/>
            <a:ext cx="2041525" cy="1833563"/>
            <a:chOff x="12172980" y="8165873"/>
            <a:chExt cx="2041593" cy="1833374"/>
          </a:xfrm>
        </p:grpSpPr>
        <p:sp>
          <p:nvSpPr>
            <p:cNvPr id="115" name="Freeform 42"/>
            <p:cNvSpPr/>
            <p:nvPr/>
          </p:nvSpPr>
          <p:spPr bwMode="auto">
            <a:xfrm>
              <a:off x="12172980" y="8165873"/>
              <a:ext cx="2041593" cy="1833374"/>
            </a:xfrm>
            <a:custGeom>
              <a:avLst/>
              <a:gdLst>
                <a:gd name="T0" fmla="*/ 1149 w 1149"/>
                <a:gd name="T1" fmla="*/ 515 h 1030"/>
                <a:gd name="T2" fmla="*/ 1019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19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7" name="Freeform 43"/>
            <p:cNvSpPr>
              <a:spLocks noEditPoints="1"/>
            </p:cNvSpPr>
            <p:nvPr/>
          </p:nvSpPr>
          <p:spPr bwMode="auto">
            <a:xfrm>
              <a:off x="12172980" y="8165873"/>
              <a:ext cx="2041593" cy="1833374"/>
            </a:xfrm>
            <a:custGeom>
              <a:avLst/>
              <a:gdLst>
                <a:gd name="T0" fmla="*/ 1019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19 w 1149"/>
                <a:gd name="T9" fmla="*/ 618 h 1030"/>
                <a:gd name="T10" fmla="*/ 1149 w 1149"/>
                <a:gd name="T11" fmla="*/ 515 h 1030"/>
                <a:gd name="T12" fmla="*/ 1019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19" y="412"/>
                  </a:move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文本框 112"/>
            <p:cNvSpPr txBox="1"/>
            <p:nvPr/>
          </p:nvSpPr>
          <p:spPr>
            <a:xfrm>
              <a:off x="12630195" y="9030972"/>
              <a:ext cx="927131" cy="438105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605E5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Aharoni" panose="02010803020104030203" pitchFamily="2" charset="-79"/>
                </a:rPr>
                <a:t>Step 3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05E5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Aharoni" panose="02010803020104030203" pitchFamily="2" charset="-79"/>
              </a:endParaRPr>
            </a:p>
          </p:txBody>
        </p:sp>
        <p:sp>
          <p:nvSpPr>
            <p:cNvPr id="112" name="Freeform 50"/>
            <p:cNvSpPr/>
            <p:nvPr/>
          </p:nvSpPr>
          <p:spPr bwMode="auto">
            <a:xfrm>
              <a:off x="12877853" y="8500801"/>
              <a:ext cx="371487" cy="436517"/>
            </a:xfrm>
            <a:custGeom>
              <a:avLst/>
              <a:gdLst>
                <a:gd name="T0" fmla="*/ 74 w 120"/>
                <a:gd name="T1" fmla="*/ 39 h 140"/>
                <a:gd name="T2" fmla="*/ 82 w 120"/>
                <a:gd name="T3" fmla="*/ 22 h 140"/>
                <a:gd name="T4" fmla="*/ 60 w 120"/>
                <a:gd name="T5" fmla="*/ 0 h 140"/>
                <a:gd name="T6" fmla="*/ 38 w 120"/>
                <a:gd name="T7" fmla="*/ 22 h 140"/>
                <a:gd name="T8" fmla="*/ 46 w 120"/>
                <a:gd name="T9" fmla="*/ 39 h 140"/>
                <a:gd name="T10" fmla="*/ 8 w 120"/>
                <a:gd name="T11" fmla="*/ 98 h 140"/>
                <a:gd name="T12" fmla="*/ 37 w 120"/>
                <a:gd name="T13" fmla="*/ 78 h 140"/>
                <a:gd name="T14" fmla="*/ 25 w 120"/>
                <a:gd name="T15" fmla="*/ 140 h 140"/>
                <a:gd name="T16" fmla="*/ 45 w 120"/>
                <a:gd name="T17" fmla="*/ 140 h 140"/>
                <a:gd name="T18" fmla="*/ 60 w 120"/>
                <a:gd name="T19" fmla="*/ 114 h 140"/>
                <a:gd name="T20" fmla="*/ 75 w 120"/>
                <a:gd name="T21" fmla="*/ 140 h 140"/>
                <a:gd name="T22" fmla="*/ 95 w 120"/>
                <a:gd name="T23" fmla="*/ 140 h 140"/>
                <a:gd name="T24" fmla="*/ 83 w 120"/>
                <a:gd name="T25" fmla="*/ 78 h 140"/>
                <a:gd name="T26" fmla="*/ 112 w 120"/>
                <a:gd name="T27" fmla="*/ 98 h 140"/>
                <a:gd name="T28" fmla="*/ 74 w 120"/>
                <a:gd name="T29" fmla="*/ 3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40">
                  <a:moveTo>
                    <a:pt x="74" y="39"/>
                  </a:moveTo>
                  <a:cubicBezTo>
                    <a:pt x="78" y="35"/>
                    <a:pt x="82" y="29"/>
                    <a:pt x="82" y="22"/>
                  </a:cubicBezTo>
                  <a:cubicBezTo>
                    <a:pt x="82" y="10"/>
                    <a:pt x="72" y="0"/>
                    <a:pt x="60" y="0"/>
                  </a:cubicBezTo>
                  <a:cubicBezTo>
                    <a:pt x="48" y="0"/>
                    <a:pt x="38" y="10"/>
                    <a:pt x="38" y="22"/>
                  </a:cubicBezTo>
                  <a:cubicBezTo>
                    <a:pt x="38" y="29"/>
                    <a:pt x="42" y="35"/>
                    <a:pt x="46" y="39"/>
                  </a:cubicBezTo>
                  <a:cubicBezTo>
                    <a:pt x="24" y="46"/>
                    <a:pt x="0" y="91"/>
                    <a:pt x="8" y="98"/>
                  </a:cubicBezTo>
                  <a:cubicBezTo>
                    <a:pt x="15" y="105"/>
                    <a:pt x="27" y="91"/>
                    <a:pt x="37" y="78"/>
                  </a:cubicBezTo>
                  <a:cubicBezTo>
                    <a:pt x="32" y="99"/>
                    <a:pt x="27" y="121"/>
                    <a:pt x="2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29"/>
                    <a:pt x="52" y="114"/>
                    <a:pt x="60" y="114"/>
                  </a:cubicBezTo>
                  <a:cubicBezTo>
                    <a:pt x="68" y="114"/>
                    <a:pt x="75" y="129"/>
                    <a:pt x="75" y="140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3" y="121"/>
                    <a:pt x="88" y="99"/>
                    <a:pt x="83" y="78"/>
                  </a:cubicBezTo>
                  <a:cubicBezTo>
                    <a:pt x="93" y="91"/>
                    <a:pt x="105" y="105"/>
                    <a:pt x="112" y="98"/>
                  </a:cubicBezTo>
                  <a:cubicBezTo>
                    <a:pt x="120" y="91"/>
                    <a:pt x="96" y="46"/>
                    <a:pt x="74" y="39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6874" name="组合 40"/>
          <p:cNvGrpSpPr/>
          <p:nvPr/>
        </p:nvGrpSpPr>
        <p:grpSpPr>
          <a:xfrm>
            <a:off x="13247688" y="8139113"/>
            <a:ext cx="9347200" cy="4830762"/>
            <a:chOff x="13247091" y="8139261"/>
            <a:chExt cx="9347201" cy="4830614"/>
          </a:xfrm>
        </p:grpSpPr>
        <p:pic>
          <p:nvPicPr>
            <p:cNvPr id="36883" name="图片 1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47091" y="8139261"/>
              <a:ext cx="9347201" cy="48306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" name="矩形 39"/>
            <p:cNvSpPr/>
            <p:nvPr/>
          </p:nvSpPr>
          <p:spPr>
            <a:xfrm>
              <a:off x="13877328" y="11058584"/>
              <a:ext cx="1609725" cy="1162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6875" name="组合 127"/>
          <p:cNvGrpSpPr/>
          <p:nvPr/>
        </p:nvGrpSpPr>
        <p:grpSpPr>
          <a:xfrm>
            <a:off x="1568450" y="1865313"/>
            <a:ext cx="8897938" cy="5983287"/>
            <a:chOff x="1568108" y="1788715"/>
            <a:chExt cx="8898283" cy="5983685"/>
          </a:xfrm>
        </p:grpSpPr>
        <p:pic>
          <p:nvPicPr>
            <p:cNvPr id="36880" name="图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8108" y="1788715"/>
              <a:ext cx="8898283" cy="5983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2" name="矩形 41"/>
            <p:cNvSpPr/>
            <p:nvPr/>
          </p:nvSpPr>
          <p:spPr>
            <a:xfrm>
              <a:off x="3247748" y="3038160"/>
              <a:ext cx="5667595" cy="1986095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5171873" y="3036573"/>
              <a:ext cx="0" cy="198768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876" name="组合 47"/>
          <p:cNvGrpSpPr/>
          <p:nvPr/>
        </p:nvGrpSpPr>
        <p:grpSpPr>
          <a:xfrm>
            <a:off x="15124113" y="6318250"/>
            <a:ext cx="749300" cy="750888"/>
            <a:chOff x="12076002" y="7496035"/>
            <a:chExt cx="749799" cy="749797"/>
          </a:xfrm>
        </p:grpSpPr>
        <p:sp>
          <p:nvSpPr>
            <p:cNvPr id="123" name="Oval 51"/>
            <p:cNvSpPr/>
            <p:nvPr/>
          </p:nvSpPr>
          <p:spPr>
            <a:xfrm>
              <a:off x="12076002" y="7496035"/>
              <a:ext cx="749799" cy="749797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24" name="Group 52"/>
            <p:cNvGrpSpPr>
              <a:grpSpLocks noChangeAspect="1"/>
            </p:cNvGrpSpPr>
            <p:nvPr/>
          </p:nvGrpSpPr>
          <p:grpSpPr>
            <a:xfrm>
              <a:off x="12269382" y="7692872"/>
              <a:ext cx="363026" cy="370194"/>
              <a:chOff x="7160655" y="2178006"/>
              <a:chExt cx="379359" cy="386846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25" name="Freeform 36"/>
              <p:cNvSpPr>
                <a:spLocks noEditPoints="1"/>
              </p:cNvSpPr>
              <p:nvPr/>
            </p:nvSpPr>
            <p:spPr bwMode="auto">
              <a:xfrm>
                <a:off x="7277956" y="2178006"/>
                <a:ext cx="262058" cy="262058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1 w 79"/>
                  <a:gd name="T5" fmla="*/ 63 h 79"/>
                  <a:gd name="T6" fmla="*/ 11 w 79"/>
                  <a:gd name="T7" fmla="*/ 63 h 79"/>
                  <a:gd name="T8" fmla="*/ 17 w 79"/>
                  <a:gd name="T9" fmla="*/ 68 h 79"/>
                  <a:gd name="T10" fmla="*/ 64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8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0" y="28"/>
                      <a:pt x="0" y="49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4" y="66"/>
                      <a:pt x="15" y="67"/>
                      <a:pt x="17" y="68"/>
                    </a:cubicBezTo>
                    <a:cubicBezTo>
                      <a:pt x="31" y="79"/>
                      <a:pt x="51" y="78"/>
                      <a:pt x="64" y="65"/>
                    </a:cubicBezTo>
                    <a:cubicBezTo>
                      <a:pt x="78" y="51"/>
                      <a:pt x="79" y="29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7" y="69"/>
                      <a:pt x="30" y="69"/>
                      <a:pt x="20" y="59"/>
                    </a:cubicBezTo>
                    <a:cubicBezTo>
                      <a:pt x="9" y="48"/>
                      <a:pt x="9" y="31"/>
                      <a:pt x="20" y="21"/>
                    </a:cubicBezTo>
                    <a:cubicBezTo>
                      <a:pt x="31" y="10"/>
                      <a:pt x="48" y="10"/>
                      <a:pt x="58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6435" tIns="48218" rIns="96435" bIns="48218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Freeform 37"/>
              <p:cNvSpPr/>
              <p:nvPr/>
            </p:nvSpPr>
            <p:spPr bwMode="auto">
              <a:xfrm>
                <a:off x="7160655" y="2400130"/>
                <a:ext cx="159730" cy="164722"/>
              </a:xfrm>
              <a:custGeom>
                <a:avLst/>
                <a:gdLst>
                  <a:gd name="T0" fmla="*/ 0 w 64"/>
                  <a:gd name="T1" fmla="*/ 52 h 66"/>
                  <a:gd name="T2" fmla="*/ 12 w 64"/>
                  <a:gd name="T3" fmla="*/ 66 h 66"/>
                  <a:gd name="T4" fmla="*/ 64 w 64"/>
                  <a:gd name="T5" fmla="*/ 8 h 66"/>
                  <a:gd name="T6" fmla="*/ 55 w 64"/>
                  <a:gd name="T7" fmla="*/ 0 h 66"/>
                  <a:gd name="T8" fmla="*/ 0 w 64"/>
                  <a:gd name="T9" fmla="*/ 5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6">
                    <a:moveTo>
                      <a:pt x="0" y="52"/>
                    </a:moveTo>
                    <a:lnTo>
                      <a:pt x="12" y="66"/>
                    </a:lnTo>
                    <a:lnTo>
                      <a:pt x="64" y="8"/>
                    </a:lnTo>
                    <a:lnTo>
                      <a:pt x="55" y="0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6435" tIns="48218" rIns="96435" bIns="48218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Freeform 38"/>
              <p:cNvSpPr/>
              <p:nvPr/>
            </p:nvSpPr>
            <p:spPr bwMode="auto">
              <a:xfrm>
                <a:off x="7412728" y="2265358"/>
                <a:ext cx="99831" cy="119797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0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6435" tIns="48218" rIns="96435" bIns="48218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29" name="下箭头 8"/>
          <p:cNvSpPr/>
          <p:nvPr/>
        </p:nvSpPr>
        <p:spPr>
          <a:xfrm>
            <a:off x="5854700" y="5167313"/>
            <a:ext cx="434975" cy="3430588"/>
          </a:xfrm>
          <a:prstGeom prst="down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1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文本框 49"/>
          <p:cNvSpPr txBox="1"/>
          <p:nvPr/>
        </p:nvSpPr>
        <p:spPr>
          <a:xfrm>
            <a:off x="538163" y="330200"/>
            <a:ext cx="13828712" cy="868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2.1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窗口设置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窗口概念说明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891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pic>
        <p:nvPicPr>
          <p:cNvPr id="105" name="图片 104"/>
          <p:cNvPicPr>
            <a:picLocks noChangeAspect="1"/>
          </p:cNvPicPr>
          <p:nvPr/>
        </p:nvPicPr>
        <p:blipFill rotWithShape="1">
          <a:blip r:embed="rId1"/>
          <a:srcRect l="15919" t="12186" b="7719"/>
          <a:stretch>
            <a:fillRect/>
          </a:stretch>
        </p:blipFill>
        <p:spPr>
          <a:xfrm>
            <a:off x="6677875" y="1425082"/>
            <a:ext cx="10434172" cy="2484830"/>
          </a:xfrm>
          <a:prstGeom prst="roundRect">
            <a:avLst>
              <a:gd name="adj" fmla="val 32179"/>
            </a:avLst>
          </a:prstGeom>
        </p:spPr>
      </p:pic>
      <p:grpSp>
        <p:nvGrpSpPr>
          <p:cNvPr id="28" name="组合 27"/>
          <p:cNvGrpSpPr/>
          <p:nvPr/>
        </p:nvGrpSpPr>
        <p:grpSpPr>
          <a:xfrm>
            <a:off x="3578409" y="4569647"/>
            <a:ext cx="17534958" cy="7721271"/>
            <a:chOff x="3180556" y="4347096"/>
            <a:chExt cx="18021300" cy="8622779"/>
          </a:xfrm>
          <a:effectLst>
            <a:glow rad="127000">
              <a:schemeClr val="accent1">
                <a:alpha val="40000"/>
              </a:schemeClr>
            </a:glow>
          </a:effectLst>
        </p:grpSpPr>
        <p:grpSp>
          <p:nvGrpSpPr>
            <p:cNvPr id="6" name="组合 5"/>
            <p:cNvGrpSpPr/>
            <p:nvPr/>
          </p:nvGrpSpPr>
          <p:grpSpPr>
            <a:xfrm>
              <a:off x="3180556" y="4347096"/>
              <a:ext cx="18021300" cy="8622779"/>
              <a:chOff x="3112376" y="4533636"/>
              <a:chExt cx="18021300" cy="8622779"/>
            </a:xfrm>
          </p:grpSpPr>
          <p:pic>
            <p:nvPicPr>
              <p:cNvPr id="112" name="图片 111"/>
              <p:cNvPicPr/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>
                <a:off x="3112376" y="4533636"/>
                <a:ext cx="18021300" cy="8622779"/>
              </a:xfrm>
              <a:prstGeom prst="rect">
                <a:avLst/>
              </a:prstGeom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schemeClr val="tx1">
                    <a:lumMod val="65000"/>
                    <a:lumOff val="35000"/>
                    <a:alpha val="46000"/>
                  </a:schemeClr>
                </a:outerShdw>
              </a:effectLst>
            </p:spPr>
          </p:pic>
          <p:sp>
            <p:nvSpPr>
              <p:cNvPr id="83" name="圆角矩形 121"/>
              <p:cNvSpPr/>
              <p:nvPr/>
            </p:nvSpPr>
            <p:spPr>
              <a:xfrm rot="21738">
                <a:off x="9217526" y="5446603"/>
                <a:ext cx="5596233" cy="2946182"/>
              </a:xfrm>
              <a:prstGeom prst="roundRect">
                <a:avLst>
                  <a:gd name="adj" fmla="val 0"/>
                </a:avLst>
              </a:prstGeom>
              <a:solidFill>
                <a:srgbClr val="FF99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" name="圆角矩形 132"/>
              <p:cNvSpPr/>
              <p:nvPr/>
            </p:nvSpPr>
            <p:spPr>
              <a:xfrm rot="6587">
                <a:off x="3698536" y="5445178"/>
                <a:ext cx="5506807" cy="2942101"/>
              </a:xfrm>
              <a:prstGeom prst="roundRect">
                <a:avLst>
                  <a:gd name="adj" fmla="val 0"/>
                </a:avLst>
              </a:prstGeom>
              <a:solidFill>
                <a:srgbClr val="01458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42BAC8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" name="任意多边形 133"/>
              <p:cNvSpPr/>
              <p:nvPr/>
            </p:nvSpPr>
            <p:spPr>
              <a:xfrm rot="16200000">
                <a:off x="6068830" y="4657124"/>
                <a:ext cx="495684" cy="2310471"/>
              </a:xfrm>
              <a:custGeom>
                <a:avLst/>
                <a:gdLst>
                  <a:gd name="connsiteX0" fmla="*/ 569692 w 617165"/>
                  <a:gd name="connsiteY0" fmla="*/ 47473 h 1582057"/>
                  <a:gd name="connsiteX1" fmla="*/ 617165 w 617165"/>
                  <a:gd name="connsiteY1" fmla="*/ 162082 h 1582057"/>
                  <a:gd name="connsiteX2" fmla="*/ 617165 w 617165"/>
                  <a:gd name="connsiteY2" fmla="*/ 1419975 h 1582057"/>
                  <a:gd name="connsiteX3" fmla="*/ 455083 w 617165"/>
                  <a:gd name="connsiteY3" fmla="*/ 1582057 h 1582057"/>
                  <a:gd name="connsiteX4" fmla="*/ 0 w 617165"/>
                  <a:gd name="connsiteY4" fmla="*/ 1582057 h 1582057"/>
                  <a:gd name="connsiteX5" fmla="*/ 0 w 617165"/>
                  <a:gd name="connsiteY5" fmla="*/ 0 h 1582057"/>
                  <a:gd name="connsiteX6" fmla="*/ 455083 w 617165"/>
                  <a:gd name="connsiteY6" fmla="*/ 0 h 1582057"/>
                  <a:gd name="connsiteX7" fmla="*/ 569692 w 617165"/>
                  <a:gd name="connsiteY7" fmla="*/ 47473 h 158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165" h="1582057">
                    <a:moveTo>
                      <a:pt x="569692" y="47473"/>
                    </a:moveTo>
                    <a:cubicBezTo>
                      <a:pt x="599024" y="76804"/>
                      <a:pt x="617165" y="117325"/>
                      <a:pt x="617165" y="162082"/>
                    </a:cubicBezTo>
                    <a:lnTo>
                      <a:pt x="617165" y="1419975"/>
                    </a:lnTo>
                    <a:cubicBezTo>
                      <a:pt x="617165" y="1509490"/>
                      <a:pt x="544598" y="1582057"/>
                      <a:pt x="455083" y="1582057"/>
                    </a:cubicBezTo>
                    <a:lnTo>
                      <a:pt x="0" y="1582057"/>
                    </a:lnTo>
                    <a:lnTo>
                      <a:pt x="0" y="0"/>
                    </a:lnTo>
                    <a:lnTo>
                      <a:pt x="455083" y="0"/>
                    </a:lnTo>
                    <a:cubicBezTo>
                      <a:pt x="499841" y="0"/>
                      <a:pt x="540361" y="18141"/>
                      <a:pt x="569692" y="474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" name="文本框 35"/>
              <p:cNvSpPr txBox="1"/>
              <p:nvPr/>
            </p:nvSpPr>
            <p:spPr>
              <a:xfrm rot="6587">
                <a:off x="5467573" y="5583709"/>
                <a:ext cx="1698198" cy="492430"/>
              </a:xfrm>
              <a:prstGeom prst="rect">
                <a:avLst/>
              </a:prstGeom>
              <a:noFill/>
            </p:spPr>
            <p:txBody>
              <a:bodyPr wrap="none" lIns="182868" tIns="91434" rIns="182868" bIns="91434">
                <a:spAutoFit/>
              </a:bodyPr>
              <a:lstStyle/>
              <a:p>
                <a:pPr marL="0" marR="0" lvl="0" indent="0" algn="l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HDMI OUT 1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文本框 63"/>
              <p:cNvSpPr txBox="1"/>
              <p:nvPr/>
            </p:nvSpPr>
            <p:spPr>
              <a:xfrm rot="6587">
                <a:off x="4699089" y="6356660"/>
                <a:ext cx="3468158" cy="1769190"/>
              </a:xfrm>
              <a:prstGeom prst="rect">
                <a:avLst/>
              </a:prstGeom>
              <a:noFill/>
            </p:spPr>
            <p:txBody>
              <a:bodyPr lIns="182868" tIns="91434" rIns="182868" bIns="91434">
                <a:spAutoFit/>
              </a:bodyPr>
              <a:lstStyle/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◆ 最大分辨率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1920*1080P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◆窗口设置范围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 起始坐标（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）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 终点坐标（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1920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1080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）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圆角矩形 132"/>
              <p:cNvSpPr/>
              <p:nvPr/>
            </p:nvSpPr>
            <p:spPr>
              <a:xfrm rot="6587">
                <a:off x="14825865" y="5439647"/>
                <a:ext cx="5605381" cy="2976176"/>
              </a:xfrm>
              <a:prstGeom prst="roundRect">
                <a:avLst>
                  <a:gd name="adj" fmla="val 0"/>
                </a:avLst>
              </a:prstGeom>
              <a:solidFill>
                <a:srgbClr val="01458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" name="KSO_Shape"/>
              <p:cNvSpPr/>
              <p:nvPr/>
            </p:nvSpPr>
            <p:spPr>
              <a:xfrm>
                <a:off x="9649655" y="6414781"/>
                <a:ext cx="489483" cy="826474"/>
              </a:xfrm>
              <a:custGeom>
                <a:avLst/>
                <a:gdLst/>
                <a:ahLst/>
                <a:cxnLst/>
                <a:rect l="l" t="t" r="r" b="b"/>
                <a:pathLst>
                  <a:path w="559792" h="955625">
                    <a:moveTo>
                      <a:pt x="279896" y="194422"/>
                    </a:moveTo>
                    <a:cubicBezTo>
                      <a:pt x="168660" y="194422"/>
                      <a:pt x="78485" y="284596"/>
                      <a:pt x="78485" y="395833"/>
                    </a:cubicBezTo>
                    <a:cubicBezTo>
                      <a:pt x="78485" y="507069"/>
                      <a:pt x="168660" y="597244"/>
                      <a:pt x="279896" y="597244"/>
                    </a:cubicBezTo>
                    <a:cubicBezTo>
                      <a:pt x="391133" y="597244"/>
                      <a:pt x="481307" y="507069"/>
                      <a:pt x="481307" y="395833"/>
                    </a:cubicBezTo>
                    <a:cubicBezTo>
                      <a:pt x="481307" y="284596"/>
                      <a:pt x="391133" y="194422"/>
                      <a:pt x="279896" y="194422"/>
                    </a:cubicBezTo>
                    <a:close/>
                    <a:moveTo>
                      <a:pt x="279896" y="0"/>
                    </a:moveTo>
                    <a:cubicBezTo>
                      <a:pt x="381198" y="-1"/>
                      <a:pt x="482501" y="38646"/>
                      <a:pt x="559792" y="115937"/>
                    </a:cubicBezTo>
                    <a:cubicBezTo>
                      <a:pt x="714375" y="270519"/>
                      <a:pt x="714375" y="521146"/>
                      <a:pt x="559792" y="675729"/>
                    </a:cubicBezTo>
                    <a:lnTo>
                      <a:pt x="279896" y="955625"/>
                    </a:lnTo>
                    <a:lnTo>
                      <a:pt x="0" y="675729"/>
                    </a:lnTo>
                    <a:cubicBezTo>
                      <a:pt x="-154583" y="521146"/>
                      <a:pt x="-154583" y="270519"/>
                      <a:pt x="0" y="115937"/>
                    </a:cubicBezTo>
                    <a:cubicBezTo>
                      <a:pt x="77291" y="38646"/>
                      <a:pt x="178594" y="-1"/>
                      <a:pt x="2798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bIns="863944"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9" name="KSO_Shape"/>
              <p:cNvSpPr/>
              <p:nvPr/>
            </p:nvSpPr>
            <p:spPr>
              <a:xfrm>
                <a:off x="15237000" y="6444763"/>
                <a:ext cx="489483" cy="826474"/>
              </a:xfrm>
              <a:custGeom>
                <a:avLst/>
                <a:gdLst/>
                <a:ahLst/>
                <a:cxnLst/>
                <a:rect l="l" t="t" r="r" b="b"/>
                <a:pathLst>
                  <a:path w="559792" h="955625">
                    <a:moveTo>
                      <a:pt x="279896" y="194422"/>
                    </a:moveTo>
                    <a:cubicBezTo>
                      <a:pt x="168660" y="194422"/>
                      <a:pt x="78485" y="284596"/>
                      <a:pt x="78485" y="395833"/>
                    </a:cubicBezTo>
                    <a:cubicBezTo>
                      <a:pt x="78485" y="507069"/>
                      <a:pt x="168660" y="597244"/>
                      <a:pt x="279896" y="597244"/>
                    </a:cubicBezTo>
                    <a:cubicBezTo>
                      <a:pt x="391133" y="597244"/>
                      <a:pt x="481307" y="507069"/>
                      <a:pt x="481307" y="395833"/>
                    </a:cubicBezTo>
                    <a:cubicBezTo>
                      <a:pt x="481307" y="284596"/>
                      <a:pt x="391133" y="194422"/>
                      <a:pt x="279896" y="194422"/>
                    </a:cubicBezTo>
                    <a:close/>
                    <a:moveTo>
                      <a:pt x="279896" y="0"/>
                    </a:moveTo>
                    <a:cubicBezTo>
                      <a:pt x="381198" y="-1"/>
                      <a:pt x="482501" y="38646"/>
                      <a:pt x="559792" y="115937"/>
                    </a:cubicBezTo>
                    <a:cubicBezTo>
                      <a:pt x="714375" y="270519"/>
                      <a:pt x="714375" y="521146"/>
                      <a:pt x="559792" y="675729"/>
                    </a:cubicBezTo>
                    <a:lnTo>
                      <a:pt x="279896" y="955625"/>
                    </a:lnTo>
                    <a:lnTo>
                      <a:pt x="0" y="675729"/>
                    </a:lnTo>
                    <a:cubicBezTo>
                      <a:pt x="-154583" y="521146"/>
                      <a:pt x="-154583" y="270519"/>
                      <a:pt x="0" y="115937"/>
                    </a:cubicBezTo>
                    <a:cubicBezTo>
                      <a:pt x="77291" y="38646"/>
                      <a:pt x="178594" y="-1"/>
                      <a:pt x="2798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bIns="863944"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0" name="KSO_Shape"/>
              <p:cNvSpPr/>
              <p:nvPr/>
            </p:nvSpPr>
            <p:spPr>
              <a:xfrm>
                <a:off x="4034904" y="6444763"/>
                <a:ext cx="489483" cy="826474"/>
              </a:xfrm>
              <a:custGeom>
                <a:avLst/>
                <a:gdLst/>
                <a:ahLst/>
                <a:cxnLst/>
                <a:rect l="l" t="t" r="r" b="b"/>
                <a:pathLst>
                  <a:path w="559792" h="955625">
                    <a:moveTo>
                      <a:pt x="279896" y="194422"/>
                    </a:moveTo>
                    <a:cubicBezTo>
                      <a:pt x="168660" y="194422"/>
                      <a:pt x="78485" y="284596"/>
                      <a:pt x="78485" y="395833"/>
                    </a:cubicBezTo>
                    <a:cubicBezTo>
                      <a:pt x="78485" y="507069"/>
                      <a:pt x="168660" y="597244"/>
                      <a:pt x="279896" y="597244"/>
                    </a:cubicBezTo>
                    <a:cubicBezTo>
                      <a:pt x="391133" y="597244"/>
                      <a:pt x="481307" y="507069"/>
                      <a:pt x="481307" y="395833"/>
                    </a:cubicBezTo>
                    <a:cubicBezTo>
                      <a:pt x="481307" y="284596"/>
                      <a:pt x="391133" y="194422"/>
                      <a:pt x="279896" y="194422"/>
                    </a:cubicBezTo>
                    <a:close/>
                    <a:moveTo>
                      <a:pt x="279896" y="0"/>
                    </a:moveTo>
                    <a:cubicBezTo>
                      <a:pt x="381198" y="-1"/>
                      <a:pt x="482501" y="38646"/>
                      <a:pt x="559792" y="115937"/>
                    </a:cubicBezTo>
                    <a:cubicBezTo>
                      <a:pt x="714375" y="270519"/>
                      <a:pt x="714375" y="521146"/>
                      <a:pt x="559792" y="675729"/>
                    </a:cubicBezTo>
                    <a:lnTo>
                      <a:pt x="279896" y="955625"/>
                    </a:lnTo>
                    <a:lnTo>
                      <a:pt x="0" y="675729"/>
                    </a:lnTo>
                    <a:cubicBezTo>
                      <a:pt x="-154583" y="521146"/>
                      <a:pt x="-154583" y="270519"/>
                      <a:pt x="0" y="115937"/>
                    </a:cubicBezTo>
                    <a:cubicBezTo>
                      <a:pt x="77291" y="38646"/>
                      <a:pt x="178594" y="-1"/>
                      <a:pt x="2798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bIns="863944"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6" name="任意多边形 133"/>
              <p:cNvSpPr/>
              <p:nvPr/>
            </p:nvSpPr>
            <p:spPr>
              <a:xfrm rot="16200000">
                <a:off x="11647119" y="4664584"/>
                <a:ext cx="495684" cy="2310471"/>
              </a:xfrm>
              <a:custGeom>
                <a:avLst/>
                <a:gdLst>
                  <a:gd name="connsiteX0" fmla="*/ 569692 w 617165"/>
                  <a:gd name="connsiteY0" fmla="*/ 47473 h 1582057"/>
                  <a:gd name="connsiteX1" fmla="*/ 617165 w 617165"/>
                  <a:gd name="connsiteY1" fmla="*/ 162082 h 1582057"/>
                  <a:gd name="connsiteX2" fmla="*/ 617165 w 617165"/>
                  <a:gd name="connsiteY2" fmla="*/ 1419975 h 1582057"/>
                  <a:gd name="connsiteX3" fmla="*/ 455083 w 617165"/>
                  <a:gd name="connsiteY3" fmla="*/ 1582057 h 1582057"/>
                  <a:gd name="connsiteX4" fmla="*/ 0 w 617165"/>
                  <a:gd name="connsiteY4" fmla="*/ 1582057 h 1582057"/>
                  <a:gd name="connsiteX5" fmla="*/ 0 w 617165"/>
                  <a:gd name="connsiteY5" fmla="*/ 0 h 1582057"/>
                  <a:gd name="connsiteX6" fmla="*/ 455083 w 617165"/>
                  <a:gd name="connsiteY6" fmla="*/ 0 h 1582057"/>
                  <a:gd name="connsiteX7" fmla="*/ 569692 w 617165"/>
                  <a:gd name="connsiteY7" fmla="*/ 47473 h 158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165" h="1582057">
                    <a:moveTo>
                      <a:pt x="569692" y="47473"/>
                    </a:moveTo>
                    <a:cubicBezTo>
                      <a:pt x="599024" y="76804"/>
                      <a:pt x="617165" y="117325"/>
                      <a:pt x="617165" y="162082"/>
                    </a:cubicBezTo>
                    <a:lnTo>
                      <a:pt x="617165" y="1419975"/>
                    </a:lnTo>
                    <a:cubicBezTo>
                      <a:pt x="617165" y="1509490"/>
                      <a:pt x="544598" y="1582057"/>
                      <a:pt x="455083" y="1582057"/>
                    </a:cubicBezTo>
                    <a:lnTo>
                      <a:pt x="0" y="1582057"/>
                    </a:lnTo>
                    <a:lnTo>
                      <a:pt x="0" y="0"/>
                    </a:lnTo>
                    <a:lnTo>
                      <a:pt x="455083" y="0"/>
                    </a:lnTo>
                    <a:cubicBezTo>
                      <a:pt x="499841" y="0"/>
                      <a:pt x="540361" y="18141"/>
                      <a:pt x="569692" y="474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" name="文本框 35"/>
              <p:cNvSpPr txBox="1"/>
              <p:nvPr/>
            </p:nvSpPr>
            <p:spPr>
              <a:xfrm rot="6587">
                <a:off x="11045862" y="5591169"/>
                <a:ext cx="1698198" cy="492430"/>
              </a:xfrm>
              <a:prstGeom prst="rect">
                <a:avLst/>
              </a:prstGeom>
              <a:noFill/>
            </p:spPr>
            <p:txBody>
              <a:bodyPr wrap="none" lIns="182868" tIns="91434" rIns="182868" bIns="91434">
                <a:spAutoFit/>
              </a:bodyPr>
              <a:lstStyle/>
              <a:p>
                <a:pPr marL="0" marR="0" lvl="0" indent="0" algn="l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HDMI OUT 2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8" name="任意多边形 133"/>
              <p:cNvSpPr/>
              <p:nvPr/>
            </p:nvSpPr>
            <p:spPr>
              <a:xfrm rot="16200000">
                <a:off x="17473806" y="4634031"/>
                <a:ext cx="495684" cy="2310471"/>
              </a:xfrm>
              <a:custGeom>
                <a:avLst/>
                <a:gdLst>
                  <a:gd name="connsiteX0" fmla="*/ 569692 w 617165"/>
                  <a:gd name="connsiteY0" fmla="*/ 47473 h 1582057"/>
                  <a:gd name="connsiteX1" fmla="*/ 617165 w 617165"/>
                  <a:gd name="connsiteY1" fmla="*/ 162082 h 1582057"/>
                  <a:gd name="connsiteX2" fmla="*/ 617165 w 617165"/>
                  <a:gd name="connsiteY2" fmla="*/ 1419975 h 1582057"/>
                  <a:gd name="connsiteX3" fmla="*/ 455083 w 617165"/>
                  <a:gd name="connsiteY3" fmla="*/ 1582057 h 1582057"/>
                  <a:gd name="connsiteX4" fmla="*/ 0 w 617165"/>
                  <a:gd name="connsiteY4" fmla="*/ 1582057 h 1582057"/>
                  <a:gd name="connsiteX5" fmla="*/ 0 w 617165"/>
                  <a:gd name="connsiteY5" fmla="*/ 0 h 1582057"/>
                  <a:gd name="connsiteX6" fmla="*/ 455083 w 617165"/>
                  <a:gd name="connsiteY6" fmla="*/ 0 h 1582057"/>
                  <a:gd name="connsiteX7" fmla="*/ 569692 w 617165"/>
                  <a:gd name="connsiteY7" fmla="*/ 47473 h 158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165" h="1582057">
                    <a:moveTo>
                      <a:pt x="569692" y="47473"/>
                    </a:moveTo>
                    <a:cubicBezTo>
                      <a:pt x="599024" y="76804"/>
                      <a:pt x="617165" y="117325"/>
                      <a:pt x="617165" y="162082"/>
                    </a:cubicBezTo>
                    <a:lnTo>
                      <a:pt x="617165" y="1419975"/>
                    </a:lnTo>
                    <a:cubicBezTo>
                      <a:pt x="617165" y="1509490"/>
                      <a:pt x="544598" y="1582057"/>
                      <a:pt x="455083" y="1582057"/>
                    </a:cubicBezTo>
                    <a:lnTo>
                      <a:pt x="0" y="1582057"/>
                    </a:lnTo>
                    <a:lnTo>
                      <a:pt x="0" y="0"/>
                    </a:lnTo>
                    <a:lnTo>
                      <a:pt x="455083" y="0"/>
                    </a:lnTo>
                    <a:cubicBezTo>
                      <a:pt x="499841" y="0"/>
                      <a:pt x="540361" y="18141"/>
                      <a:pt x="569692" y="474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" name="文本框 35"/>
              <p:cNvSpPr txBox="1"/>
              <p:nvPr/>
            </p:nvSpPr>
            <p:spPr>
              <a:xfrm rot="6587">
                <a:off x="16872549" y="5560616"/>
                <a:ext cx="1698198" cy="492430"/>
              </a:xfrm>
              <a:prstGeom prst="rect">
                <a:avLst/>
              </a:prstGeom>
              <a:noFill/>
            </p:spPr>
            <p:txBody>
              <a:bodyPr wrap="none" lIns="182868" tIns="91434" rIns="182868" bIns="91434">
                <a:spAutoFit/>
              </a:bodyPr>
              <a:lstStyle/>
              <a:p>
                <a:pPr marL="0" marR="0" lvl="0" indent="0" algn="l" defTabSz="2438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HDMI OUT 3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0" name="文本框 63"/>
              <p:cNvSpPr txBox="1"/>
              <p:nvPr/>
            </p:nvSpPr>
            <p:spPr>
              <a:xfrm rot="6587">
                <a:off x="10281569" y="6274411"/>
                <a:ext cx="4287651" cy="1769190"/>
              </a:xfrm>
              <a:prstGeom prst="rect">
                <a:avLst/>
              </a:prstGeom>
              <a:noFill/>
            </p:spPr>
            <p:txBody>
              <a:bodyPr lIns="182868" tIns="91434" rIns="182868" bIns="91434">
                <a:spAutoFit/>
              </a:bodyPr>
              <a:lstStyle/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◆ 最大分辨率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1920*1080P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◆ 窗口设置范围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   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起始坐标（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1920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）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   终点坐标（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3840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1080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）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" name="文本框 63"/>
              <p:cNvSpPr txBox="1"/>
              <p:nvPr/>
            </p:nvSpPr>
            <p:spPr>
              <a:xfrm rot="6587">
                <a:off x="15945911" y="6356660"/>
                <a:ext cx="3737414" cy="1769190"/>
              </a:xfrm>
              <a:prstGeom prst="rect">
                <a:avLst/>
              </a:prstGeom>
              <a:noFill/>
            </p:spPr>
            <p:txBody>
              <a:bodyPr lIns="182868" tIns="91434" rIns="182868" bIns="91434">
                <a:spAutoFit/>
              </a:bodyPr>
              <a:lstStyle/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◆ 最大分辨率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1920*1080P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◆ 窗口设置范围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  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起始坐标（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3840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）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2438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  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终点坐标（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5760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，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1080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）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矩形: 圆角 20"/>
            <p:cNvSpPr/>
            <p:nvPr/>
          </p:nvSpPr>
          <p:spPr>
            <a:xfrm>
              <a:off x="3873500" y="9105900"/>
              <a:ext cx="3263900" cy="2527300"/>
            </a:xfrm>
            <a:prstGeom prst="roundRect">
              <a:avLst>
                <a:gd name="adj" fmla="val 912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894" name="Freeform 23"/>
          <p:cNvSpPr/>
          <p:nvPr/>
        </p:nvSpPr>
        <p:spPr>
          <a:xfrm rot="5400000" flipH="1">
            <a:off x="11447463" y="4462463"/>
            <a:ext cx="1487487" cy="588962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409" h="57">
                <a:moveTo>
                  <a:pt x="409" y="57"/>
                </a:moveTo>
                <a:cubicBezTo>
                  <a:pt x="243" y="57"/>
                  <a:pt x="243" y="57"/>
                  <a:pt x="243" y="57"/>
                </a:cubicBezTo>
                <a:cubicBezTo>
                  <a:pt x="220" y="57"/>
                  <a:pt x="195" y="48"/>
                  <a:pt x="179" y="34"/>
                </a:cubicBezTo>
                <a:cubicBezTo>
                  <a:pt x="162" y="19"/>
                  <a:pt x="140" y="17"/>
                  <a:pt x="117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0"/>
                  <a:pt x="0" y="0"/>
                  <a:pt x="0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42" y="0"/>
                  <a:pt x="168" y="2"/>
                  <a:pt x="190" y="21"/>
                </a:cubicBezTo>
                <a:cubicBezTo>
                  <a:pt x="203" y="33"/>
                  <a:pt x="223" y="40"/>
                  <a:pt x="243" y="40"/>
                </a:cubicBezTo>
                <a:cubicBezTo>
                  <a:pt x="409" y="40"/>
                  <a:pt x="409" y="40"/>
                  <a:pt x="409" y="40"/>
                </a:cubicBezTo>
                <a:lnTo>
                  <a:pt x="409" y="57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7895" name="Freeform 11"/>
          <p:cNvSpPr/>
          <p:nvPr/>
        </p:nvSpPr>
        <p:spPr>
          <a:xfrm rot="-5400000" flipH="1">
            <a:off x="8240713" y="2632075"/>
            <a:ext cx="1487487" cy="4316413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405" h="255">
                <a:moveTo>
                  <a:pt x="100" y="255"/>
                </a:moveTo>
                <a:cubicBezTo>
                  <a:pt x="98" y="255"/>
                  <a:pt x="96" y="255"/>
                  <a:pt x="94" y="255"/>
                </a:cubicBezTo>
                <a:cubicBezTo>
                  <a:pt x="0" y="255"/>
                  <a:pt x="0" y="255"/>
                  <a:pt x="0" y="255"/>
                </a:cubicBezTo>
                <a:cubicBezTo>
                  <a:pt x="0" y="238"/>
                  <a:pt x="0" y="238"/>
                  <a:pt x="0" y="238"/>
                </a:cubicBezTo>
                <a:cubicBezTo>
                  <a:pt x="94" y="238"/>
                  <a:pt x="94" y="238"/>
                  <a:pt x="94" y="238"/>
                </a:cubicBezTo>
                <a:cubicBezTo>
                  <a:pt x="109" y="238"/>
                  <a:pt x="126" y="238"/>
                  <a:pt x="137" y="230"/>
                </a:cubicBezTo>
                <a:cubicBezTo>
                  <a:pt x="157" y="215"/>
                  <a:pt x="163" y="189"/>
                  <a:pt x="170" y="164"/>
                </a:cubicBezTo>
                <a:cubicBezTo>
                  <a:pt x="175" y="141"/>
                  <a:pt x="179" y="119"/>
                  <a:pt x="183" y="98"/>
                </a:cubicBezTo>
                <a:cubicBezTo>
                  <a:pt x="186" y="81"/>
                  <a:pt x="189" y="64"/>
                  <a:pt x="195" y="48"/>
                </a:cubicBezTo>
                <a:cubicBezTo>
                  <a:pt x="201" y="32"/>
                  <a:pt x="213" y="18"/>
                  <a:pt x="228" y="9"/>
                </a:cubicBezTo>
                <a:cubicBezTo>
                  <a:pt x="245" y="0"/>
                  <a:pt x="260" y="0"/>
                  <a:pt x="277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405" y="17"/>
                  <a:pt x="405" y="17"/>
                  <a:pt x="405" y="17"/>
                </a:cubicBezTo>
                <a:cubicBezTo>
                  <a:pt x="277" y="17"/>
                  <a:pt x="277" y="17"/>
                  <a:pt x="277" y="17"/>
                </a:cubicBezTo>
                <a:cubicBezTo>
                  <a:pt x="262" y="17"/>
                  <a:pt x="249" y="17"/>
                  <a:pt x="237" y="24"/>
                </a:cubicBezTo>
                <a:cubicBezTo>
                  <a:pt x="225" y="31"/>
                  <a:pt x="215" y="42"/>
                  <a:pt x="211" y="54"/>
                </a:cubicBezTo>
                <a:cubicBezTo>
                  <a:pt x="205" y="69"/>
                  <a:pt x="202" y="84"/>
                  <a:pt x="199" y="101"/>
                </a:cubicBezTo>
                <a:cubicBezTo>
                  <a:pt x="196" y="122"/>
                  <a:pt x="192" y="145"/>
                  <a:pt x="186" y="167"/>
                </a:cubicBezTo>
                <a:cubicBezTo>
                  <a:pt x="179" y="195"/>
                  <a:pt x="172" y="225"/>
                  <a:pt x="148" y="243"/>
                </a:cubicBezTo>
                <a:cubicBezTo>
                  <a:pt x="134" y="254"/>
                  <a:pt x="116" y="255"/>
                  <a:pt x="100" y="255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7896" name="Freeform 11"/>
          <p:cNvSpPr/>
          <p:nvPr/>
        </p:nvSpPr>
        <p:spPr>
          <a:xfrm rot="-5400000" flipH="1" flipV="1">
            <a:off x="14420850" y="2374900"/>
            <a:ext cx="1487488" cy="4760913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405" h="255">
                <a:moveTo>
                  <a:pt x="100" y="255"/>
                </a:moveTo>
                <a:cubicBezTo>
                  <a:pt x="98" y="255"/>
                  <a:pt x="96" y="255"/>
                  <a:pt x="94" y="255"/>
                </a:cubicBezTo>
                <a:cubicBezTo>
                  <a:pt x="0" y="255"/>
                  <a:pt x="0" y="255"/>
                  <a:pt x="0" y="255"/>
                </a:cubicBezTo>
                <a:cubicBezTo>
                  <a:pt x="0" y="238"/>
                  <a:pt x="0" y="238"/>
                  <a:pt x="0" y="238"/>
                </a:cubicBezTo>
                <a:cubicBezTo>
                  <a:pt x="94" y="238"/>
                  <a:pt x="94" y="238"/>
                  <a:pt x="94" y="238"/>
                </a:cubicBezTo>
                <a:cubicBezTo>
                  <a:pt x="109" y="238"/>
                  <a:pt x="126" y="238"/>
                  <a:pt x="137" y="230"/>
                </a:cubicBezTo>
                <a:cubicBezTo>
                  <a:pt x="157" y="215"/>
                  <a:pt x="163" y="189"/>
                  <a:pt x="170" y="164"/>
                </a:cubicBezTo>
                <a:cubicBezTo>
                  <a:pt x="175" y="141"/>
                  <a:pt x="179" y="119"/>
                  <a:pt x="183" y="98"/>
                </a:cubicBezTo>
                <a:cubicBezTo>
                  <a:pt x="186" y="81"/>
                  <a:pt x="189" y="64"/>
                  <a:pt x="195" y="48"/>
                </a:cubicBezTo>
                <a:cubicBezTo>
                  <a:pt x="201" y="32"/>
                  <a:pt x="213" y="18"/>
                  <a:pt x="228" y="9"/>
                </a:cubicBezTo>
                <a:cubicBezTo>
                  <a:pt x="245" y="0"/>
                  <a:pt x="260" y="0"/>
                  <a:pt x="277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405" y="17"/>
                  <a:pt x="405" y="17"/>
                  <a:pt x="405" y="17"/>
                </a:cubicBezTo>
                <a:cubicBezTo>
                  <a:pt x="277" y="17"/>
                  <a:pt x="277" y="17"/>
                  <a:pt x="277" y="17"/>
                </a:cubicBezTo>
                <a:cubicBezTo>
                  <a:pt x="262" y="17"/>
                  <a:pt x="249" y="17"/>
                  <a:pt x="237" y="24"/>
                </a:cubicBezTo>
                <a:cubicBezTo>
                  <a:pt x="225" y="31"/>
                  <a:pt x="215" y="42"/>
                  <a:pt x="211" y="54"/>
                </a:cubicBezTo>
                <a:cubicBezTo>
                  <a:pt x="205" y="69"/>
                  <a:pt x="202" y="84"/>
                  <a:pt x="199" y="101"/>
                </a:cubicBezTo>
                <a:cubicBezTo>
                  <a:pt x="196" y="122"/>
                  <a:pt x="192" y="145"/>
                  <a:pt x="186" y="167"/>
                </a:cubicBezTo>
                <a:cubicBezTo>
                  <a:pt x="179" y="195"/>
                  <a:pt x="172" y="225"/>
                  <a:pt x="148" y="243"/>
                </a:cubicBezTo>
                <a:cubicBezTo>
                  <a:pt x="134" y="254"/>
                  <a:pt x="116" y="255"/>
                  <a:pt x="100" y="255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37897" name="组合 31"/>
          <p:cNvGrpSpPr/>
          <p:nvPr/>
        </p:nvGrpSpPr>
        <p:grpSpPr>
          <a:xfrm>
            <a:off x="2162175" y="8245475"/>
            <a:ext cx="4716463" cy="4995863"/>
            <a:chOff x="2162043" y="8244781"/>
            <a:chExt cx="4716827" cy="4997001"/>
          </a:xfrm>
        </p:grpSpPr>
        <p:sp>
          <p:nvSpPr>
            <p:cNvPr id="226" name="圆角矩形 2"/>
            <p:cNvSpPr/>
            <p:nvPr/>
          </p:nvSpPr>
          <p:spPr>
            <a:xfrm>
              <a:off x="2527196" y="8244781"/>
              <a:ext cx="3980170" cy="1894319"/>
            </a:xfrm>
            <a:prstGeom prst="roundRect">
              <a:avLst>
                <a:gd name="adj" fmla="val 9350"/>
              </a:avLst>
            </a:prstGeom>
            <a:solidFill>
              <a:srgbClr val="42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7" name="任意多边形 3"/>
            <p:cNvSpPr/>
            <p:nvPr/>
          </p:nvSpPr>
          <p:spPr>
            <a:xfrm>
              <a:off x="2162043" y="8879926"/>
              <a:ext cx="4716827" cy="4222125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3933830" y="8244781"/>
              <a:ext cx="1190717" cy="1271878"/>
            </a:xfrm>
            <a:prstGeom prst="ellipse">
              <a:avLst/>
            </a:prstGeom>
            <a:solidFill>
              <a:srgbClr val="42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37925" name="文本框 11"/>
            <p:cNvSpPr txBox="1"/>
            <p:nvPr/>
          </p:nvSpPr>
          <p:spPr>
            <a:xfrm>
              <a:off x="3667628" y="8548425"/>
              <a:ext cx="1666797" cy="68248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p>
              <a:pPr algn="ctr"/>
              <a:r>
                <a:rPr lang="en-US" altLang="zh-HK" sz="3600" dirty="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/>
                </a:rPr>
                <a:t>01</a:t>
              </a:r>
              <a:endParaRPr lang="zh-HK" altLang="en-US" sz="3600" dirty="0">
                <a:solidFill>
                  <a:schemeClr val="bg1"/>
                </a:solidFill>
                <a:latin typeface="Impact" panose="020B0806030902050204" pitchFamily="34" charset="0"/>
                <a:ea typeface="张海山锐谐体2.0-授权联系：Samtype@QQ.com"/>
              </a:endParaRPr>
            </a:p>
          </p:txBody>
        </p:sp>
        <p:sp>
          <p:nvSpPr>
            <p:cNvPr id="37926" name="文本框 64"/>
            <p:cNvSpPr txBox="1"/>
            <p:nvPr/>
          </p:nvSpPr>
          <p:spPr>
            <a:xfrm>
              <a:off x="3064649" y="9535365"/>
              <a:ext cx="3156494" cy="4385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画中画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---HDMI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窗口</a:t>
              </a:r>
              <a:endParaRPr lang="zh-HK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1" name="文本框 65"/>
            <p:cNvSpPr txBox="1"/>
            <p:nvPr/>
          </p:nvSpPr>
          <p:spPr>
            <a:xfrm>
              <a:off x="2279527" y="10218493"/>
              <a:ext cx="4477095" cy="3023289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 IN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输入画面可以开设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画中画窗口显示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、最多可以设置画中画窗口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、画中画窗口对应窗口设置中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的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窗口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HK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 OUT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都可以分别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设置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窗口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endParaRPr kumimoji="0" lang="zh-HK" altLang="en-US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75" name="文本框 65"/>
          <p:cNvSpPr txBox="1"/>
          <p:nvPr/>
        </p:nvSpPr>
        <p:spPr>
          <a:xfrm>
            <a:off x="976313" y="3067050"/>
            <a:ext cx="5095875" cy="117633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HDMI IN</a:t>
            </a:r>
            <a:r>
              <a:rPr kumimoji="0" lang="zh-CN" altLang="en-US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输入接口与机顶盒</a:t>
            </a:r>
            <a:r>
              <a: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HDNI</a:t>
            </a:r>
            <a:r>
              <a:rPr kumimoji="0" lang="zh-CN" altLang="en-US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输出口对接，将机顶盒的视频图像在</a:t>
            </a:r>
            <a:r>
              <a: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HDMI</a:t>
            </a:r>
            <a:r>
              <a:rPr kumimoji="0" lang="zh-CN" altLang="en-US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窗口中显示，实现画中画功能</a:t>
            </a:r>
            <a:endParaRPr kumimoji="0" lang="en-US" altLang="zh-CN" sz="2400" kern="1200" cap="none" spc="0" normalizeH="0" baseline="0" noProof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53" name="组合 252"/>
          <p:cNvGrpSpPr/>
          <p:nvPr/>
        </p:nvGrpSpPr>
        <p:grpSpPr>
          <a:xfrm>
            <a:off x="7304088" y="8240713"/>
            <a:ext cx="4716462" cy="4857750"/>
            <a:chOff x="511198" y="1647875"/>
            <a:chExt cx="2375304" cy="2292028"/>
          </a:xfrm>
        </p:grpSpPr>
        <p:sp>
          <p:nvSpPr>
            <p:cNvPr id="254" name="圆角矩形 2"/>
            <p:cNvSpPr/>
            <p:nvPr/>
          </p:nvSpPr>
          <p:spPr>
            <a:xfrm>
              <a:off x="695082" y="1647875"/>
              <a:ext cx="2004338" cy="893591"/>
            </a:xfrm>
            <a:prstGeom prst="roundRect">
              <a:avLst>
                <a:gd name="adj" fmla="val 9350"/>
              </a:avLst>
            </a:prstGeom>
            <a:solidFill>
              <a:srgbClr val="42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5" name="任意多边形 3"/>
            <p:cNvSpPr/>
            <p:nvPr/>
          </p:nvSpPr>
          <p:spPr>
            <a:xfrm>
              <a:off x="511198" y="1948235"/>
              <a:ext cx="2375304" cy="1991668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" name="椭圆 255"/>
            <p:cNvSpPr/>
            <p:nvPr/>
          </p:nvSpPr>
          <p:spPr>
            <a:xfrm>
              <a:off x="1403436" y="1647875"/>
              <a:ext cx="599622" cy="599972"/>
            </a:xfrm>
            <a:prstGeom prst="ellipse">
              <a:avLst/>
            </a:prstGeom>
            <a:solidFill>
              <a:srgbClr val="42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37919" name="文本框 11"/>
            <p:cNvSpPr txBox="1"/>
            <p:nvPr/>
          </p:nvSpPr>
          <p:spPr>
            <a:xfrm>
              <a:off x="1269382" y="1791158"/>
              <a:ext cx="839367" cy="29409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p>
              <a:pPr algn="ctr"/>
              <a:r>
                <a:rPr lang="en-US" altLang="zh-HK" sz="3600" dirty="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/>
                </a:rPr>
                <a:t>02</a:t>
              </a:r>
              <a:endParaRPr lang="zh-HK" altLang="en-US" sz="3600" dirty="0">
                <a:solidFill>
                  <a:schemeClr val="bg1"/>
                </a:solidFill>
                <a:latin typeface="Impact" panose="020B0806030902050204" pitchFamily="34" charset="0"/>
                <a:ea typeface="张海山锐谐体2.0-授权联系：Samtype@QQ.com"/>
              </a:endParaRPr>
            </a:p>
          </p:txBody>
        </p:sp>
        <p:sp>
          <p:nvSpPr>
            <p:cNvPr id="37920" name="文本框 64"/>
            <p:cNvSpPr txBox="1"/>
            <p:nvPr/>
          </p:nvSpPr>
          <p:spPr>
            <a:xfrm>
              <a:off x="1148005" y="2256873"/>
              <a:ext cx="1110343" cy="20695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窗口数量</a:t>
              </a:r>
              <a:endParaRPr lang="zh-HK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9" name="文本框 65"/>
            <p:cNvSpPr txBox="1"/>
            <p:nvPr/>
          </p:nvSpPr>
          <p:spPr>
            <a:xfrm>
              <a:off x="659904" y="2580416"/>
              <a:ext cx="2152245" cy="1253125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、最多可以设置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个窗口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、单个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 OUT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最多可以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设置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个窗口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 OUT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同时使用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总共可以设置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个窗口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HK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 OUT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同时使用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总共可以设置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个窗口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12465050" y="8242300"/>
            <a:ext cx="4716463" cy="4857750"/>
            <a:chOff x="511198" y="1647875"/>
            <a:chExt cx="2375304" cy="2292028"/>
          </a:xfrm>
        </p:grpSpPr>
        <p:sp>
          <p:nvSpPr>
            <p:cNvPr id="261" name="圆角矩形 2"/>
            <p:cNvSpPr/>
            <p:nvPr/>
          </p:nvSpPr>
          <p:spPr>
            <a:xfrm>
              <a:off x="695082" y="1647875"/>
              <a:ext cx="2004338" cy="893592"/>
            </a:xfrm>
            <a:prstGeom prst="roundRect">
              <a:avLst>
                <a:gd name="adj" fmla="val 9350"/>
              </a:avLst>
            </a:prstGeom>
            <a:solidFill>
              <a:srgbClr val="42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2" name="任意多边形 3"/>
            <p:cNvSpPr/>
            <p:nvPr/>
          </p:nvSpPr>
          <p:spPr>
            <a:xfrm>
              <a:off x="511198" y="1948236"/>
              <a:ext cx="2375304" cy="1991667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3" name="椭圆 262"/>
            <p:cNvSpPr/>
            <p:nvPr/>
          </p:nvSpPr>
          <p:spPr>
            <a:xfrm>
              <a:off x="1403436" y="1647875"/>
              <a:ext cx="599622" cy="599972"/>
            </a:xfrm>
            <a:prstGeom prst="ellipse">
              <a:avLst/>
            </a:prstGeom>
            <a:solidFill>
              <a:srgbClr val="42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37913" name="文本框 11"/>
            <p:cNvSpPr txBox="1"/>
            <p:nvPr/>
          </p:nvSpPr>
          <p:spPr>
            <a:xfrm>
              <a:off x="1269382" y="1791158"/>
              <a:ext cx="839367" cy="29409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p>
              <a:pPr algn="ctr"/>
              <a:r>
                <a:rPr lang="en-US" altLang="zh-HK" sz="3600" dirty="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/>
                </a:rPr>
                <a:t>03</a:t>
              </a:r>
              <a:endParaRPr lang="zh-HK" altLang="en-US" sz="3600" dirty="0">
                <a:solidFill>
                  <a:schemeClr val="bg1"/>
                </a:solidFill>
                <a:latin typeface="Impact" panose="020B0806030902050204" pitchFamily="34" charset="0"/>
                <a:ea typeface="张海山锐谐体2.0-授权联系：Samtype@QQ.com"/>
              </a:endParaRPr>
            </a:p>
          </p:txBody>
        </p:sp>
        <p:sp>
          <p:nvSpPr>
            <p:cNvPr id="37914" name="文本框 64"/>
            <p:cNvSpPr txBox="1"/>
            <p:nvPr/>
          </p:nvSpPr>
          <p:spPr>
            <a:xfrm>
              <a:off x="1148005" y="2256873"/>
              <a:ext cx="1110343" cy="20695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窗口类型</a:t>
              </a:r>
              <a:endParaRPr lang="zh-HK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" name="文本框 65"/>
            <p:cNvSpPr txBox="1"/>
            <p:nvPr/>
          </p:nvSpPr>
          <p:spPr>
            <a:xfrm>
              <a:off x="549574" y="2581165"/>
              <a:ext cx="2289758" cy="1252376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种窗口类型：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HDMI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窗口、前景和背景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种窗口数量总和最大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个，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其中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窗口最多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个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种类型窗口可以重叠、交错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及分开，其中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窗口始终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在最前端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67" name="组合 266"/>
          <p:cNvGrpSpPr/>
          <p:nvPr/>
        </p:nvGrpSpPr>
        <p:grpSpPr>
          <a:xfrm>
            <a:off x="17606963" y="8239125"/>
            <a:ext cx="4716462" cy="4857750"/>
            <a:chOff x="511198" y="1647875"/>
            <a:chExt cx="2375304" cy="2292028"/>
          </a:xfrm>
        </p:grpSpPr>
        <p:sp>
          <p:nvSpPr>
            <p:cNvPr id="268" name="圆角矩形 2"/>
            <p:cNvSpPr/>
            <p:nvPr/>
          </p:nvSpPr>
          <p:spPr>
            <a:xfrm>
              <a:off x="695082" y="1647875"/>
              <a:ext cx="2004338" cy="893592"/>
            </a:xfrm>
            <a:prstGeom prst="roundRect">
              <a:avLst>
                <a:gd name="adj" fmla="val 9350"/>
              </a:avLst>
            </a:prstGeom>
            <a:solidFill>
              <a:srgbClr val="42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9" name="任意多边形 3"/>
            <p:cNvSpPr/>
            <p:nvPr/>
          </p:nvSpPr>
          <p:spPr>
            <a:xfrm>
              <a:off x="511198" y="1948236"/>
              <a:ext cx="2375304" cy="1991667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0" name="椭圆 269"/>
            <p:cNvSpPr/>
            <p:nvPr/>
          </p:nvSpPr>
          <p:spPr>
            <a:xfrm>
              <a:off x="1403436" y="1647875"/>
              <a:ext cx="599622" cy="599972"/>
            </a:xfrm>
            <a:prstGeom prst="ellipse">
              <a:avLst/>
            </a:prstGeom>
            <a:solidFill>
              <a:srgbClr val="42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37907" name="文本框 11"/>
            <p:cNvSpPr txBox="1"/>
            <p:nvPr/>
          </p:nvSpPr>
          <p:spPr>
            <a:xfrm>
              <a:off x="1269382" y="1791158"/>
              <a:ext cx="839367" cy="29409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p>
              <a:pPr algn="ctr"/>
              <a:r>
                <a:rPr lang="en-US" altLang="zh-HK" sz="3600" dirty="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/>
                </a:rPr>
                <a:t>03</a:t>
              </a:r>
              <a:endParaRPr lang="zh-HK" altLang="en-US" sz="3600" dirty="0">
                <a:solidFill>
                  <a:schemeClr val="bg1"/>
                </a:solidFill>
                <a:latin typeface="Impact" panose="020B0806030902050204" pitchFamily="34" charset="0"/>
                <a:ea typeface="张海山锐谐体2.0-授权联系：Samtype@QQ.com"/>
              </a:endParaRPr>
            </a:p>
          </p:txBody>
        </p:sp>
        <p:sp>
          <p:nvSpPr>
            <p:cNvPr id="37908" name="文本框 64"/>
            <p:cNvSpPr txBox="1"/>
            <p:nvPr/>
          </p:nvSpPr>
          <p:spPr>
            <a:xfrm>
              <a:off x="1148005" y="2256873"/>
              <a:ext cx="1110343" cy="20695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580" tIns="34290" rIns="68580" bIns="34290">
              <a:spAutoFit/>
            </a:bodyPr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窗口功能</a:t>
              </a:r>
              <a:endParaRPr lang="zh-HK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3" name="文本框 65"/>
            <p:cNvSpPr txBox="1"/>
            <p:nvPr/>
          </p:nvSpPr>
          <p:spPr>
            <a:xfrm>
              <a:off x="549574" y="2581165"/>
              <a:ext cx="2289758" cy="1252376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HDMI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窗口显示机顶盒视频。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、每个背景和前景窗口显示完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整素材。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、前景和背景可以显示不同的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素材。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、所有窗口都可以旋转角度和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</a:t>
              </a:r>
              <a:r>
                <a:rPr kumimoji="0" lang="zh-CN" altLang="en-US" sz="24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镜像，前景可以设置半透</a:t>
              </a:r>
              <a:endParaRPr kumimoji="0" lang="en-US" altLang="zh-CN" sz="24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74" name="下箭头 8"/>
          <p:cNvSpPr/>
          <p:nvPr/>
        </p:nvSpPr>
        <p:spPr>
          <a:xfrm rot="5400000">
            <a:off x="7547769" y="1948656"/>
            <a:ext cx="434975" cy="3430588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03" name="圆角矩形 181"/>
          <p:cNvSpPr/>
          <p:nvPr/>
        </p:nvSpPr>
        <p:spPr>
          <a:xfrm>
            <a:off x="819150" y="2927350"/>
            <a:ext cx="5253038" cy="139541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BF9000"/>
            </a:solidFill>
            <a:prstDash val="sysDash"/>
            <a:headEnd type="none" w="med" len="med"/>
            <a:tailEnd type="none" w="med" len="med"/>
          </a:ln>
        </p:spPr>
        <p:txBody>
          <a:bodyPr anchor="ctr" anchorCtr="0"/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文本框 49"/>
          <p:cNvSpPr txBox="1"/>
          <p:nvPr/>
        </p:nvSpPr>
        <p:spPr>
          <a:xfrm>
            <a:off x="538163" y="330200"/>
            <a:ext cx="13828712" cy="868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窗口设置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设置说明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915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grpSp>
        <p:nvGrpSpPr>
          <p:cNvPr id="38916" name="组合 14"/>
          <p:cNvGrpSpPr/>
          <p:nvPr/>
        </p:nvGrpSpPr>
        <p:grpSpPr>
          <a:xfrm>
            <a:off x="914400" y="1457325"/>
            <a:ext cx="21450300" cy="11512550"/>
            <a:chOff x="914400" y="1457324"/>
            <a:chExt cx="21450300" cy="11512551"/>
          </a:xfrm>
        </p:grpSpPr>
        <p:pic>
          <p:nvPicPr>
            <p:cNvPr id="38918" name="图片 5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14400" y="1457324"/>
              <a:ext cx="21450300" cy="1151255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3" name="直接箭头连接符 2"/>
            <p:cNvCxnSpPr/>
            <p:nvPr/>
          </p:nvCxnSpPr>
          <p:spPr>
            <a:xfrm flipH="1" flipV="1">
              <a:off x="5314950" y="6353174"/>
              <a:ext cx="3390900" cy="2387600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w="lg" len="me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左大括号 3"/>
            <p:cNvSpPr/>
            <p:nvPr/>
          </p:nvSpPr>
          <p:spPr>
            <a:xfrm rot="16200000">
              <a:off x="5086350" y="5229224"/>
              <a:ext cx="352425" cy="1895475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左大括号 62"/>
            <p:cNvSpPr/>
            <p:nvPr/>
          </p:nvSpPr>
          <p:spPr>
            <a:xfrm rot="10800000">
              <a:off x="6305550" y="5038724"/>
              <a:ext cx="373063" cy="841375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5" name="直接箭头连接符 64"/>
            <p:cNvCxnSpPr/>
            <p:nvPr/>
          </p:nvCxnSpPr>
          <p:spPr>
            <a:xfrm flipH="1" flipV="1">
              <a:off x="6678613" y="5478462"/>
              <a:ext cx="4732337" cy="3265487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w="lg" len="me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4240213" y="4979987"/>
              <a:ext cx="160337" cy="1492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24" name="文本框 9"/>
            <p:cNvSpPr txBox="1"/>
            <p:nvPr/>
          </p:nvSpPr>
          <p:spPr>
            <a:xfrm>
              <a:off x="3297011" y="4350987"/>
              <a:ext cx="224517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（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X:662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，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Y:378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）</a:t>
              </a:r>
              <a:endParaRPr lang="zh-CN" altLang="en-US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左大括号 69"/>
            <p:cNvSpPr/>
            <p:nvPr/>
          </p:nvSpPr>
          <p:spPr>
            <a:xfrm rot="16200000">
              <a:off x="4148932" y="4066381"/>
              <a:ext cx="352425" cy="1535112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1995488" y="3943349"/>
              <a:ext cx="160337" cy="14763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27" name="文本框 73"/>
            <p:cNvSpPr txBox="1"/>
            <p:nvPr/>
          </p:nvSpPr>
          <p:spPr>
            <a:xfrm>
              <a:off x="1244187" y="3313546"/>
              <a:ext cx="224517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（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X:0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，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Y:0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）</a:t>
              </a:r>
              <a:endParaRPr lang="zh-CN" altLang="en-US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左大括号 74"/>
            <p:cNvSpPr/>
            <p:nvPr/>
          </p:nvSpPr>
          <p:spPr>
            <a:xfrm rot="16200000">
              <a:off x="1897857" y="3359944"/>
              <a:ext cx="352425" cy="950912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29" name="文本框 75"/>
            <p:cNvSpPr txBox="1"/>
            <p:nvPr/>
          </p:nvSpPr>
          <p:spPr>
            <a:xfrm>
              <a:off x="7619585" y="3324432"/>
              <a:ext cx="224517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（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X:1920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，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Y:0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）</a:t>
              </a:r>
              <a:endParaRPr lang="zh-CN" altLang="en-US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左大括号 76"/>
            <p:cNvSpPr/>
            <p:nvPr/>
          </p:nvSpPr>
          <p:spPr>
            <a:xfrm rot="16200000">
              <a:off x="8401844" y="3186906"/>
              <a:ext cx="369888" cy="1279525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8518525" y="3943349"/>
              <a:ext cx="158750" cy="14763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32" name="文本框 78"/>
            <p:cNvSpPr txBox="1"/>
            <p:nvPr/>
          </p:nvSpPr>
          <p:spPr>
            <a:xfrm>
              <a:off x="14083001" y="3305079"/>
              <a:ext cx="224517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（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X:3840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，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Y:0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）</a:t>
              </a:r>
              <a:endParaRPr lang="zh-CN" altLang="en-US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左大括号 79"/>
            <p:cNvSpPr/>
            <p:nvPr/>
          </p:nvSpPr>
          <p:spPr>
            <a:xfrm rot="16200000">
              <a:off x="14870907" y="3178968"/>
              <a:ext cx="369887" cy="1279525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14981238" y="3933824"/>
              <a:ext cx="160337" cy="1492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任意多边形 133"/>
            <p:cNvSpPr/>
            <p:nvPr/>
          </p:nvSpPr>
          <p:spPr>
            <a:xfrm rot="16200000">
              <a:off x="6815932" y="3352006"/>
              <a:ext cx="442913" cy="2247900"/>
            </a:xfrm>
            <a:custGeom>
              <a:avLst/>
              <a:gdLst>
                <a:gd name="connsiteX0" fmla="*/ 569692 w 617165"/>
                <a:gd name="connsiteY0" fmla="*/ 47473 h 1582057"/>
                <a:gd name="connsiteX1" fmla="*/ 617165 w 617165"/>
                <a:gd name="connsiteY1" fmla="*/ 162082 h 1582057"/>
                <a:gd name="connsiteX2" fmla="*/ 617165 w 617165"/>
                <a:gd name="connsiteY2" fmla="*/ 1419975 h 1582057"/>
                <a:gd name="connsiteX3" fmla="*/ 455083 w 617165"/>
                <a:gd name="connsiteY3" fmla="*/ 1582057 h 1582057"/>
                <a:gd name="connsiteX4" fmla="*/ 0 w 617165"/>
                <a:gd name="connsiteY4" fmla="*/ 1582057 h 1582057"/>
                <a:gd name="connsiteX5" fmla="*/ 0 w 617165"/>
                <a:gd name="connsiteY5" fmla="*/ 0 h 1582057"/>
                <a:gd name="connsiteX6" fmla="*/ 455083 w 617165"/>
                <a:gd name="connsiteY6" fmla="*/ 0 h 1582057"/>
                <a:gd name="connsiteX7" fmla="*/ 569692 w 617165"/>
                <a:gd name="connsiteY7" fmla="*/ 47473 h 158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165" h="1582057">
                  <a:moveTo>
                    <a:pt x="569692" y="47473"/>
                  </a:moveTo>
                  <a:cubicBezTo>
                    <a:pt x="599024" y="76804"/>
                    <a:pt x="617165" y="117325"/>
                    <a:pt x="617165" y="162082"/>
                  </a:cubicBezTo>
                  <a:lnTo>
                    <a:pt x="617165" y="1419975"/>
                  </a:lnTo>
                  <a:cubicBezTo>
                    <a:pt x="617165" y="1509490"/>
                    <a:pt x="544598" y="1582057"/>
                    <a:pt x="455083" y="1582057"/>
                  </a:cubicBezTo>
                  <a:lnTo>
                    <a:pt x="0" y="1582057"/>
                  </a:lnTo>
                  <a:lnTo>
                    <a:pt x="0" y="0"/>
                  </a:lnTo>
                  <a:lnTo>
                    <a:pt x="455083" y="0"/>
                  </a:lnTo>
                  <a:cubicBezTo>
                    <a:pt x="499841" y="0"/>
                    <a:pt x="540361" y="18141"/>
                    <a:pt x="569692" y="4747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36" name="文本框 35"/>
            <p:cNvSpPr txBox="1"/>
            <p:nvPr/>
          </p:nvSpPr>
          <p:spPr>
            <a:xfrm rot="6587">
              <a:off x="6210724" y="4271465"/>
              <a:ext cx="1652369" cy="4409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182868" tIns="91434" rIns="182868" bIns="91434">
              <a:spAutoFit/>
            </a:bodyPr>
            <a:p>
              <a:pPr defTabSz="2437130" eaLnBrk="1" hangingPunct="1"/>
              <a:r>
                <a:rPr lang="en-US" altLang="zh-CN" sz="2000" b="1" dirty="0">
                  <a:solidFill>
                    <a:srgbClr val="404040"/>
                  </a:solidFill>
                  <a:latin typeface="Calibri" panose="020F0502020204030204" pitchFamily="34" charset="0"/>
                </a:rPr>
                <a:t>HDMI OUT 1</a:t>
              </a:r>
              <a:endParaRPr lang="zh-CN" altLang="en-US" sz="2000" b="1" dirty="0">
                <a:solidFill>
                  <a:srgbClr val="4040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任意多边形 133"/>
            <p:cNvSpPr/>
            <p:nvPr/>
          </p:nvSpPr>
          <p:spPr>
            <a:xfrm rot="16200000">
              <a:off x="13319125" y="3351212"/>
              <a:ext cx="442913" cy="2249487"/>
            </a:xfrm>
            <a:custGeom>
              <a:avLst/>
              <a:gdLst>
                <a:gd name="connsiteX0" fmla="*/ 569692 w 617165"/>
                <a:gd name="connsiteY0" fmla="*/ 47473 h 1582057"/>
                <a:gd name="connsiteX1" fmla="*/ 617165 w 617165"/>
                <a:gd name="connsiteY1" fmla="*/ 162082 h 1582057"/>
                <a:gd name="connsiteX2" fmla="*/ 617165 w 617165"/>
                <a:gd name="connsiteY2" fmla="*/ 1419975 h 1582057"/>
                <a:gd name="connsiteX3" fmla="*/ 455083 w 617165"/>
                <a:gd name="connsiteY3" fmla="*/ 1582057 h 1582057"/>
                <a:gd name="connsiteX4" fmla="*/ 0 w 617165"/>
                <a:gd name="connsiteY4" fmla="*/ 1582057 h 1582057"/>
                <a:gd name="connsiteX5" fmla="*/ 0 w 617165"/>
                <a:gd name="connsiteY5" fmla="*/ 0 h 1582057"/>
                <a:gd name="connsiteX6" fmla="*/ 455083 w 617165"/>
                <a:gd name="connsiteY6" fmla="*/ 0 h 1582057"/>
                <a:gd name="connsiteX7" fmla="*/ 569692 w 617165"/>
                <a:gd name="connsiteY7" fmla="*/ 47473 h 158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165" h="1582057">
                  <a:moveTo>
                    <a:pt x="569692" y="47473"/>
                  </a:moveTo>
                  <a:cubicBezTo>
                    <a:pt x="599024" y="76804"/>
                    <a:pt x="617165" y="117325"/>
                    <a:pt x="617165" y="162082"/>
                  </a:cubicBezTo>
                  <a:lnTo>
                    <a:pt x="617165" y="1419975"/>
                  </a:lnTo>
                  <a:cubicBezTo>
                    <a:pt x="617165" y="1509490"/>
                    <a:pt x="544598" y="1582057"/>
                    <a:pt x="455083" y="1582057"/>
                  </a:cubicBezTo>
                  <a:lnTo>
                    <a:pt x="0" y="1582057"/>
                  </a:lnTo>
                  <a:lnTo>
                    <a:pt x="0" y="0"/>
                  </a:lnTo>
                  <a:lnTo>
                    <a:pt x="455083" y="0"/>
                  </a:lnTo>
                  <a:cubicBezTo>
                    <a:pt x="499841" y="0"/>
                    <a:pt x="540361" y="18141"/>
                    <a:pt x="569692" y="4747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38" name="文本框 35"/>
            <p:cNvSpPr txBox="1"/>
            <p:nvPr/>
          </p:nvSpPr>
          <p:spPr>
            <a:xfrm rot="6587">
              <a:off x="12691540" y="4245724"/>
              <a:ext cx="1698198" cy="4924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182868" tIns="91434" rIns="182868" bIns="91434">
              <a:spAutoFit/>
            </a:bodyPr>
            <a:p>
              <a:pPr defTabSz="2437130" eaLnBrk="1" hangingPunct="1"/>
              <a:r>
                <a:rPr lang="en-US" altLang="zh-CN" sz="2000" b="1" dirty="0">
                  <a:solidFill>
                    <a:srgbClr val="404040"/>
                  </a:solidFill>
                  <a:latin typeface="Calibri" panose="020F0502020204030204" pitchFamily="34" charset="0"/>
                </a:rPr>
                <a:t>HDMI OUT 2</a:t>
              </a:r>
              <a:endParaRPr lang="zh-CN" altLang="en-US" sz="2000" b="1" dirty="0">
                <a:solidFill>
                  <a:srgbClr val="4040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任意多边形 133"/>
            <p:cNvSpPr/>
            <p:nvPr/>
          </p:nvSpPr>
          <p:spPr>
            <a:xfrm rot="16200000">
              <a:off x="19822319" y="3352006"/>
              <a:ext cx="442913" cy="2247900"/>
            </a:xfrm>
            <a:custGeom>
              <a:avLst/>
              <a:gdLst>
                <a:gd name="connsiteX0" fmla="*/ 569692 w 617165"/>
                <a:gd name="connsiteY0" fmla="*/ 47473 h 1582057"/>
                <a:gd name="connsiteX1" fmla="*/ 617165 w 617165"/>
                <a:gd name="connsiteY1" fmla="*/ 162082 h 1582057"/>
                <a:gd name="connsiteX2" fmla="*/ 617165 w 617165"/>
                <a:gd name="connsiteY2" fmla="*/ 1419975 h 1582057"/>
                <a:gd name="connsiteX3" fmla="*/ 455083 w 617165"/>
                <a:gd name="connsiteY3" fmla="*/ 1582057 h 1582057"/>
                <a:gd name="connsiteX4" fmla="*/ 0 w 617165"/>
                <a:gd name="connsiteY4" fmla="*/ 1582057 h 1582057"/>
                <a:gd name="connsiteX5" fmla="*/ 0 w 617165"/>
                <a:gd name="connsiteY5" fmla="*/ 0 h 1582057"/>
                <a:gd name="connsiteX6" fmla="*/ 455083 w 617165"/>
                <a:gd name="connsiteY6" fmla="*/ 0 h 1582057"/>
                <a:gd name="connsiteX7" fmla="*/ 569692 w 617165"/>
                <a:gd name="connsiteY7" fmla="*/ 47473 h 158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165" h="1582057">
                  <a:moveTo>
                    <a:pt x="569692" y="47473"/>
                  </a:moveTo>
                  <a:cubicBezTo>
                    <a:pt x="599024" y="76804"/>
                    <a:pt x="617165" y="117325"/>
                    <a:pt x="617165" y="162082"/>
                  </a:cubicBezTo>
                  <a:lnTo>
                    <a:pt x="617165" y="1419975"/>
                  </a:lnTo>
                  <a:cubicBezTo>
                    <a:pt x="617165" y="1509490"/>
                    <a:pt x="544598" y="1582057"/>
                    <a:pt x="455083" y="1582057"/>
                  </a:cubicBezTo>
                  <a:lnTo>
                    <a:pt x="0" y="1582057"/>
                  </a:lnTo>
                  <a:lnTo>
                    <a:pt x="0" y="0"/>
                  </a:lnTo>
                  <a:lnTo>
                    <a:pt x="455083" y="0"/>
                  </a:lnTo>
                  <a:cubicBezTo>
                    <a:pt x="499841" y="0"/>
                    <a:pt x="540361" y="18141"/>
                    <a:pt x="569692" y="4747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40" name="文本框 35"/>
            <p:cNvSpPr txBox="1"/>
            <p:nvPr/>
          </p:nvSpPr>
          <p:spPr>
            <a:xfrm rot="6587">
              <a:off x="19195270" y="4245723"/>
              <a:ext cx="1698198" cy="4924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182868" tIns="91434" rIns="182868" bIns="91434">
              <a:spAutoFit/>
            </a:bodyPr>
            <a:p>
              <a:pPr defTabSz="2437130" eaLnBrk="1" hangingPunct="1"/>
              <a:r>
                <a:rPr lang="en-US" altLang="zh-CN" sz="2000" b="1" dirty="0">
                  <a:solidFill>
                    <a:srgbClr val="404040"/>
                  </a:solidFill>
                  <a:latin typeface="Calibri" panose="020F0502020204030204" pitchFamily="34" charset="0"/>
                </a:rPr>
                <a:t>HDMI OUT 3</a:t>
              </a:r>
              <a:endParaRPr lang="zh-CN" altLang="en-US" sz="2000" b="1" dirty="0">
                <a:solidFill>
                  <a:srgbClr val="4040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8423275" y="6892924"/>
              <a:ext cx="158750" cy="1492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42" name="文本框 89"/>
            <p:cNvSpPr txBox="1"/>
            <p:nvPr/>
          </p:nvSpPr>
          <p:spPr>
            <a:xfrm rot="2029243">
              <a:off x="7039721" y="7253265"/>
              <a:ext cx="2344993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（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X:1920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，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Y:1080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）</a:t>
              </a:r>
              <a:endParaRPr lang="zh-CN" altLang="en-US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左大括号 90"/>
            <p:cNvSpPr/>
            <p:nvPr/>
          </p:nvSpPr>
          <p:spPr>
            <a:xfrm rot="7429243">
              <a:off x="8184357" y="6292056"/>
              <a:ext cx="352425" cy="1744662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14895513" y="6883399"/>
              <a:ext cx="160337" cy="1492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45" name="文本框 100"/>
            <p:cNvSpPr txBox="1"/>
            <p:nvPr/>
          </p:nvSpPr>
          <p:spPr>
            <a:xfrm>
              <a:off x="13856557" y="7337090"/>
              <a:ext cx="2344993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（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X:3840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，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Y:1080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）</a:t>
              </a:r>
              <a:endParaRPr lang="zh-CN" altLang="en-US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" name="左大括号 101"/>
            <p:cNvSpPr/>
            <p:nvPr/>
          </p:nvSpPr>
          <p:spPr>
            <a:xfrm rot="5400000">
              <a:off x="14798675" y="6289674"/>
              <a:ext cx="352425" cy="1743075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 rot="2798428">
              <a:off x="21392357" y="6857206"/>
              <a:ext cx="160338" cy="1492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948" name="文本框 103"/>
            <p:cNvSpPr txBox="1"/>
            <p:nvPr/>
          </p:nvSpPr>
          <p:spPr>
            <a:xfrm rot="2798428">
              <a:off x="19920363" y="7148347"/>
              <a:ext cx="2344993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（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X:5760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，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</a:rPr>
                <a:t>Y:1080</a:t>
              </a:r>
              <a:r>
                <a:rPr lang="zh-CN" altLang="en-US" dirty="0">
                  <a:solidFill>
                    <a:srgbClr val="C00000"/>
                  </a:solidFill>
                  <a:latin typeface="Arial" panose="020B0604020202020204" pitchFamily="34" charset="0"/>
                </a:rPr>
                <a:t>）</a:t>
              </a:r>
              <a:endParaRPr lang="zh-CN" altLang="en-US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" name="左大括号 115"/>
            <p:cNvSpPr/>
            <p:nvPr/>
          </p:nvSpPr>
          <p:spPr>
            <a:xfrm rot="8198428">
              <a:off x="21129625" y="6222999"/>
              <a:ext cx="352425" cy="1744663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165975" y="9361488"/>
              <a:ext cx="5613400" cy="60007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2320925" y="8374063"/>
              <a:ext cx="3622675" cy="46355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8952" name="组合 116"/>
            <p:cNvGrpSpPr/>
            <p:nvPr/>
          </p:nvGrpSpPr>
          <p:grpSpPr>
            <a:xfrm>
              <a:off x="3853109" y="7625916"/>
              <a:ext cx="2077062" cy="467674"/>
              <a:chOff x="3237545" y="2742360"/>
              <a:chExt cx="1146960" cy="1146961"/>
            </a:xfrm>
          </p:grpSpPr>
          <p:sp>
            <p:nvSpPr>
              <p:cNvPr id="118" name="圆角矩形 19"/>
              <p:cNvSpPr/>
              <p:nvPr/>
            </p:nvSpPr>
            <p:spPr>
              <a:xfrm>
                <a:off x="3237545" y="2742360"/>
                <a:ext cx="1146960" cy="1146961"/>
              </a:xfrm>
              <a:prstGeom prst="roundRect">
                <a:avLst>
                  <a:gd name="adj" fmla="val 9039"/>
                </a:avLst>
              </a:prstGeom>
              <a:solidFill>
                <a:srgbClr val="01B3C5"/>
              </a:solidFill>
              <a:ln w="31750" cap="flat" cmpd="sng" algn="ctr">
                <a:gradFill flip="none" rotWithShape="1">
                  <a:gsLst>
                    <a:gs pos="0">
                      <a:srgbClr val="FFFFFF">
                        <a:lumMod val="85000"/>
                      </a:srgbClr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innerShdw blurRad="127000" dist="63500" dir="13500000">
                  <a:srgbClr val="000000">
                    <a:lumMod val="65000"/>
                    <a:lumOff val="35000"/>
                    <a:alpha val="49000"/>
                  </a:srgbClr>
                </a:innerShdw>
              </a:effectLst>
            </p:spPr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圆角矩形 20"/>
              <p:cNvSpPr/>
              <p:nvPr/>
            </p:nvSpPr>
            <p:spPr>
              <a:xfrm>
                <a:off x="3294838" y="2938075"/>
                <a:ext cx="1032367" cy="773635"/>
              </a:xfrm>
              <a:prstGeom prst="roundRect">
                <a:avLst>
                  <a:gd name="adj" fmla="val 9613"/>
                </a:avLst>
              </a:prstGeom>
              <a:solidFill>
                <a:srgbClr val="FFFFFF">
                  <a:lumMod val="95000"/>
                </a:srgbClr>
              </a:solidFill>
              <a:ln w="50800" cap="flat" cmpd="sng" algn="ctr">
                <a:noFill/>
                <a:prstDash val="solid"/>
              </a:ln>
              <a:effectLst>
                <a:outerShdw blurRad="76200" dist="38100" dir="2700000" algn="tl" rotWithShape="0">
                  <a:srgbClr val="000000">
                    <a:lumMod val="65000"/>
                    <a:lumOff val="35000"/>
                    <a:alpha val="64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25400" h="12700" prst="angle"/>
              </a:sp3d>
            </p:spPr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当前正在设置的窗口</a:t>
                </a: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8953" name="组合 119"/>
            <p:cNvGrpSpPr/>
            <p:nvPr/>
          </p:nvGrpSpPr>
          <p:grpSpPr>
            <a:xfrm>
              <a:off x="3941476" y="9379860"/>
              <a:ext cx="3181354" cy="655679"/>
              <a:chOff x="3237545" y="4588406"/>
              <a:chExt cx="1146960" cy="1146960"/>
            </a:xfrm>
          </p:grpSpPr>
          <p:sp>
            <p:nvSpPr>
              <p:cNvPr id="121" name="圆角矩形 19"/>
              <p:cNvSpPr/>
              <p:nvPr/>
            </p:nvSpPr>
            <p:spPr>
              <a:xfrm>
                <a:off x="3237545" y="4588406"/>
                <a:ext cx="1146960" cy="1146960"/>
              </a:xfrm>
              <a:prstGeom prst="roundRect">
                <a:avLst>
                  <a:gd name="adj" fmla="val 9039"/>
                </a:avLst>
              </a:prstGeom>
              <a:solidFill>
                <a:srgbClr val="01B3C5"/>
              </a:solidFill>
              <a:ln w="31750" cap="flat" cmpd="sng" algn="ctr">
                <a:gradFill flip="none" rotWithShape="1">
                  <a:gsLst>
                    <a:gs pos="0">
                      <a:srgbClr val="FFFFFF">
                        <a:lumMod val="85000"/>
                      </a:srgbClr>
                    </a:gs>
                    <a:gs pos="100000">
                      <a:srgbClr val="FFFFFF"/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innerShdw blurRad="127000" dist="63500" dir="13500000">
                  <a:srgbClr val="000000">
                    <a:lumMod val="65000"/>
                    <a:lumOff val="35000"/>
                    <a:alpha val="49000"/>
                  </a:srgbClr>
                </a:innerShdw>
              </a:effectLst>
            </p:spPr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" name="圆角矩形 20"/>
              <p:cNvSpPr/>
              <p:nvPr/>
            </p:nvSpPr>
            <p:spPr>
              <a:xfrm>
                <a:off x="3268679" y="4757464"/>
                <a:ext cx="1080727" cy="808985"/>
              </a:xfrm>
              <a:prstGeom prst="roundRect">
                <a:avLst>
                  <a:gd name="adj" fmla="val 9613"/>
                </a:avLst>
              </a:prstGeom>
              <a:solidFill>
                <a:srgbClr val="FFFFFF">
                  <a:lumMod val="95000"/>
                </a:srgbClr>
              </a:solidFill>
              <a:ln w="50800" cap="flat" cmpd="sng" algn="ctr">
                <a:noFill/>
                <a:prstDash val="solid"/>
              </a:ln>
              <a:effectLst>
                <a:outerShdw blurRad="76200" dist="38100" dir="2700000" algn="tl" rotWithShape="0">
                  <a:srgbClr val="000000">
                    <a:lumMod val="65000"/>
                    <a:lumOff val="35000"/>
                    <a:alpha val="64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25400" h="12700" prst="angle"/>
              </a:sp3d>
            </p:spPr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当前正在设置地窗口的起始坐标</a:t>
                </a: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cxnSp>
        <p:nvCxnSpPr>
          <p:cNvPr id="123" name="直接箭头连接符 122"/>
          <p:cNvCxnSpPr/>
          <p:nvPr/>
        </p:nvCxnSpPr>
        <p:spPr>
          <a:xfrm flipH="1">
            <a:off x="3219450" y="7920038"/>
            <a:ext cx="633413" cy="446088"/>
          </a:xfrm>
          <a:prstGeom prst="straightConnector1">
            <a:avLst/>
          </a:prstGeom>
          <a:ln w="41275">
            <a:solidFill>
              <a:srgbClr val="C00000"/>
            </a:solidFill>
            <a:headEnd w="lg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文本框 49"/>
          <p:cNvSpPr txBox="1"/>
          <p:nvPr/>
        </p:nvSpPr>
        <p:spPr>
          <a:xfrm>
            <a:off x="538163" y="330200"/>
            <a:ext cx="13828712" cy="868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窗口设置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设置说明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39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pic>
        <p:nvPicPr>
          <p:cNvPr id="39940" name="图片 43"/>
          <p:cNvPicPr>
            <a:picLocks noChangeAspect="1"/>
          </p:cNvPicPr>
          <p:nvPr/>
        </p:nvPicPr>
        <p:blipFill>
          <a:blip r:embed="rId1"/>
          <a:srcRect l="1225" r="2357"/>
          <a:stretch>
            <a:fillRect/>
          </a:stretch>
        </p:blipFill>
        <p:spPr>
          <a:xfrm>
            <a:off x="2705100" y="1574800"/>
            <a:ext cx="18554700" cy="11242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: 圆角 1"/>
          <p:cNvSpPr/>
          <p:nvPr/>
        </p:nvSpPr>
        <p:spPr>
          <a:xfrm>
            <a:off x="7377113" y="9350375"/>
            <a:ext cx="2247900" cy="406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9942" name="组合 4"/>
          <p:cNvGrpSpPr/>
          <p:nvPr/>
        </p:nvGrpSpPr>
        <p:grpSpPr>
          <a:xfrm>
            <a:off x="3078163" y="8221663"/>
            <a:ext cx="3073400" cy="931862"/>
            <a:chOff x="5194229" y="7915476"/>
            <a:chExt cx="2077062" cy="467674"/>
          </a:xfrm>
        </p:grpSpPr>
        <p:sp>
          <p:nvSpPr>
            <p:cNvPr id="46" name="圆角矩形 19"/>
            <p:cNvSpPr/>
            <p:nvPr/>
          </p:nvSpPr>
          <p:spPr>
            <a:xfrm>
              <a:off x="5194229" y="7915476"/>
              <a:ext cx="2077062" cy="467674"/>
            </a:xfrm>
            <a:prstGeom prst="roundRect">
              <a:avLst>
                <a:gd name="adj" fmla="val 9039"/>
              </a:avLst>
            </a:prstGeom>
            <a:solidFill>
              <a:srgbClr val="01B3C5"/>
            </a:solidFill>
            <a:ln w="31750" cap="flat" cmpd="sng" algn="ctr"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63500" dir="13500000">
                <a:srgbClr val="000000">
                  <a:lumMod val="65000"/>
                  <a:lumOff val="35000"/>
                  <a:alpha val="49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圆角矩形 20"/>
            <p:cNvSpPr/>
            <p:nvPr/>
          </p:nvSpPr>
          <p:spPr>
            <a:xfrm>
              <a:off x="5297982" y="7995279"/>
              <a:ext cx="1869542" cy="315450"/>
            </a:xfrm>
            <a:prstGeom prst="roundRect">
              <a:avLst>
                <a:gd name="adj" fmla="val 9613"/>
              </a:avLst>
            </a:prstGeom>
            <a:solidFill>
              <a:srgbClr val="FFFFFF">
                <a:lumMod val="95000"/>
              </a:srgbClr>
            </a:solidFill>
            <a:ln w="50800" cap="flat" cmpd="sng" algn="ctr">
              <a:noFill/>
              <a:prstDash val="solid"/>
            </a:ln>
            <a:effectLst>
              <a:outerShdw blurRad="76200" dist="38100" dir="2700000" algn="tl" rotWithShape="0">
                <a:srgbClr val="000000">
                  <a:lumMod val="65000"/>
                  <a:lumOff val="35000"/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以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正常播放素材为镜像播放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，每个前景和背景窗口可单独设置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49" name="直接箭头连接符 48"/>
          <p:cNvCxnSpPr>
            <a:stCxn id="0" idx="3"/>
          </p:cNvCxnSpPr>
          <p:nvPr/>
        </p:nvCxnSpPr>
        <p:spPr>
          <a:xfrm>
            <a:off x="6151563" y="8686800"/>
            <a:ext cx="1181100" cy="854075"/>
          </a:xfrm>
          <a:prstGeom prst="straightConnector1">
            <a:avLst/>
          </a:prstGeom>
          <a:ln w="41275">
            <a:solidFill>
              <a:srgbClr val="C00000"/>
            </a:solidFill>
            <a:headEnd w="lg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: 圆角 52"/>
          <p:cNvSpPr/>
          <p:nvPr/>
        </p:nvSpPr>
        <p:spPr>
          <a:xfrm>
            <a:off x="7396163" y="9929813"/>
            <a:ext cx="2246313" cy="40481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7" name="直接箭头连接符 56"/>
          <p:cNvCxnSpPr/>
          <p:nvPr/>
        </p:nvCxnSpPr>
        <p:spPr>
          <a:xfrm flipH="1">
            <a:off x="9705975" y="9350375"/>
            <a:ext cx="2233613" cy="1411288"/>
          </a:xfrm>
          <a:prstGeom prst="straightConnector1">
            <a:avLst/>
          </a:prstGeom>
          <a:ln w="41275">
            <a:solidFill>
              <a:srgbClr val="C00000"/>
            </a:solidFill>
            <a:headEnd w="lg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46" name="组合 59"/>
          <p:cNvGrpSpPr/>
          <p:nvPr/>
        </p:nvGrpSpPr>
        <p:grpSpPr>
          <a:xfrm>
            <a:off x="3006725" y="10498138"/>
            <a:ext cx="3073400" cy="931862"/>
            <a:chOff x="5194229" y="7915476"/>
            <a:chExt cx="2077062" cy="467674"/>
          </a:xfrm>
        </p:grpSpPr>
        <p:sp>
          <p:nvSpPr>
            <p:cNvPr id="61" name="圆角矩形 19"/>
            <p:cNvSpPr/>
            <p:nvPr/>
          </p:nvSpPr>
          <p:spPr>
            <a:xfrm>
              <a:off x="5194229" y="7915476"/>
              <a:ext cx="2077062" cy="467674"/>
            </a:xfrm>
            <a:prstGeom prst="roundRect">
              <a:avLst>
                <a:gd name="adj" fmla="val 9039"/>
              </a:avLst>
            </a:prstGeom>
            <a:solidFill>
              <a:srgbClr val="01B3C5"/>
            </a:solidFill>
            <a:ln w="31750" cap="flat" cmpd="sng" algn="ctr"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63500" dir="13500000">
                <a:srgbClr val="000000">
                  <a:lumMod val="65000"/>
                  <a:lumOff val="35000"/>
                  <a:alpha val="49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圆角矩形 20"/>
            <p:cNvSpPr/>
            <p:nvPr/>
          </p:nvSpPr>
          <p:spPr>
            <a:xfrm>
              <a:off x="5297982" y="7995279"/>
              <a:ext cx="1869542" cy="315450"/>
            </a:xfrm>
            <a:prstGeom prst="roundRect">
              <a:avLst>
                <a:gd name="adj" fmla="val 9613"/>
              </a:avLst>
            </a:prstGeom>
            <a:solidFill>
              <a:srgbClr val="FFFFFF">
                <a:lumMod val="95000"/>
              </a:srgbClr>
            </a:solidFill>
            <a:ln w="50800" cap="flat" cmpd="sng" algn="ctr">
              <a:noFill/>
              <a:prstDash val="solid"/>
            </a:ln>
            <a:effectLst>
              <a:outerShdw blurRad="76200" dist="38100" dir="2700000" algn="tl" rotWithShape="0">
                <a:srgbClr val="000000">
                  <a:lumMod val="65000"/>
                  <a:lumOff val="35000"/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正常播放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的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素材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进行旋转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播放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，每个前景和背景窗口可单独设置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64" name="直接箭头连接符 63"/>
          <p:cNvCxnSpPr/>
          <p:nvPr/>
        </p:nvCxnSpPr>
        <p:spPr>
          <a:xfrm flipV="1">
            <a:off x="6142038" y="10110788"/>
            <a:ext cx="1190625" cy="931863"/>
          </a:xfrm>
          <a:prstGeom prst="straightConnector1">
            <a:avLst/>
          </a:prstGeom>
          <a:ln w="41275">
            <a:solidFill>
              <a:srgbClr val="C00000"/>
            </a:solidFill>
            <a:headEnd w="lg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圆角 66"/>
          <p:cNvSpPr/>
          <p:nvPr/>
        </p:nvSpPr>
        <p:spPr>
          <a:xfrm>
            <a:off x="7016750" y="10547350"/>
            <a:ext cx="2627313" cy="40481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9949" name="组合 70"/>
          <p:cNvGrpSpPr/>
          <p:nvPr/>
        </p:nvGrpSpPr>
        <p:grpSpPr>
          <a:xfrm>
            <a:off x="10407650" y="8221663"/>
            <a:ext cx="3276600" cy="1103312"/>
            <a:chOff x="5454552" y="7089444"/>
            <a:chExt cx="2077062" cy="467674"/>
          </a:xfrm>
        </p:grpSpPr>
        <p:sp>
          <p:nvSpPr>
            <p:cNvPr id="72" name="圆角矩形 19"/>
            <p:cNvSpPr/>
            <p:nvPr/>
          </p:nvSpPr>
          <p:spPr>
            <a:xfrm>
              <a:off x="5454552" y="7089444"/>
              <a:ext cx="2077062" cy="467674"/>
            </a:xfrm>
            <a:prstGeom prst="roundRect">
              <a:avLst>
                <a:gd name="adj" fmla="val 9039"/>
              </a:avLst>
            </a:prstGeom>
            <a:solidFill>
              <a:srgbClr val="01B3C5"/>
            </a:solidFill>
            <a:ln w="31750" cap="flat" cmpd="sng" algn="ctr"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63500" dir="13500000">
                <a:srgbClr val="000000">
                  <a:lumMod val="65000"/>
                  <a:lumOff val="35000"/>
                  <a:alpha val="49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3" name="圆角矩形 20"/>
            <p:cNvSpPr/>
            <p:nvPr/>
          </p:nvSpPr>
          <p:spPr>
            <a:xfrm>
              <a:off x="5530654" y="7169247"/>
              <a:ext cx="1936891" cy="315450"/>
            </a:xfrm>
            <a:prstGeom prst="roundRect">
              <a:avLst>
                <a:gd name="adj" fmla="val 9613"/>
              </a:avLst>
            </a:prstGeom>
            <a:solidFill>
              <a:srgbClr val="FFFFFF">
                <a:lumMod val="95000"/>
              </a:srgbClr>
            </a:solidFill>
            <a:ln w="50800" cap="flat" cmpd="sng" algn="ctr">
              <a:noFill/>
              <a:prstDash val="solid"/>
            </a:ln>
            <a:effectLst>
              <a:outerShdw blurRad="76200" dist="38100" dir="2700000" algn="tl" rotWithShape="0">
                <a:srgbClr val="000000">
                  <a:lumMod val="65000"/>
                  <a:lumOff val="35000"/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正常播放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的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素材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进行半透明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播放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，每个前景窗口可单独设置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背景窗口不需要设置该项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93" name="矩形: 圆角 92"/>
          <p:cNvSpPr/>
          <p:nvPr/>
        </p:nvSpPr>
        <p:spPr>
          <a:xfrm>
            <a:off x="7015163" y="11102975"/>
            <a:ext cx="2627313" cy="40481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9951" name="组合 93"/>
          <p:cNvGrpSpPr/>
          <p:nvPr/>
        </p:nvGrpSpPr>
        <p:grpSpPr>
          <a:xfrm>
            <a:off x="10407650" y="11684000"/>
            <a:ext cx="3276600" cy="1103313"/>
            <a:chOff x="4123339" y="8285819"/>
            <a:chExt cx="2077062" cy="467674"/>
          </a:xfrm>
        </p:grpSpPr>
        <p:sp>
          <p:nvSpPr>
            <p:cNvPr id="95" name="圆角矩形 19"/>
            <p:cNvSpPr/>
            <p:nvPr/>
          </p:nvSpPr>
          <p:spPr>
            <a:xfrm>
              <a:off x="4123339" y="8285819"/>
              <a:ext cx="2077062" cy="467674"/>
            </a:xfrm>
            <a:prstGeom prst="roundRect">
              <a:avLst>
                <a:gd name="adj" fmla="val 9039"/>
              </a:avLst>
            </a:prstGeom>
            <a:solidFill>
              <a:srgbClr val="01B3C5"/>
            </a:solidFill>
            <a:ln w="31750" cap="flat" cmpd="sng" algn="ctr"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63500" dir="13500000">
                <a:srgbClr val="000000">
                  <a:lumMod val="65000"/>
                  <a:lumOff val="35000"/>
                  <a:alpha val="49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6" name="圆角矩形 20"/>
            <p:cNvSpPr/>
            <p:nvPr/>
          </p:nvSpPr>
          <p:spPr>
            <a:xfrm>
              <a:off x="4199443" y="8365622"/>
              <a:ext cx="1936891" cy="315450"/>
            </a:xfrm>
            <a:prstGeom prst="roundRect">
              <a:avLst>
                <a:gd name="adj" fmla="val 9613"/>
              </a:avLst>
            </a:prstGeom>
            <a:solidFill>
              <a:srgbClr val="FFFFFF">
                <a:lumMod val="95000"/>
              </a:srgbClr>
            </a:solidFill>
            <a:ln w="50800" cap="flat" cmpd="sng" algn="ctr">
              <a:noFill/>
              <a:prstDash val="solid"/>
            </a:ln>
            <a:effectLst>
              <a:outerShdw blurRad="76200" dist="38100" dir="2700000" algn="tl" rotWithShape="0">
                <a:srgbClr val="000000">
                  <a:lumMod val="65000"/>
                  <a:lumOff val="35000"/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设置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窗口边框。可以设置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0-9px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的边框宽度和各种边框颜色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98" name="直接箭头连接符 97"/>
          <p:cNvCxnSpPr/>
          <p:nvPr/>
        </p:nvCxnSpPr>
        <p:spPr>
          <a:xfrm flipH="1" flipV="1">
            <a:off x="8253413" y="11566525"/>
            <a:ext cx="2071688" cy="763588"/>
          </a:xfrm>
          <a:prstGeom prst="straightConnector1">
            <a:avLst/>
          </a:prstGeom>
          <a:ln w="41275">
            <a:solidFill>
              <a:srgbClr val="C00000"/>
            </a:solidFill>
            <a:headEnd w="lg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矩形: 圆角 98"/>
          <p:cNvSpPr/>
          <p:nvPr/>
        </p:nvSpPr>
        <p:spPr>
          <a:xfrm>
            <a:off x="14225588" y="8408988"/>
            <a:ext cx="3924300" cy="12033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9954" name="组合 99"/>
          <p:cNvGrpSpPr/>
          <p:nvPr/>
        </p:nvGrpSpPr>
        <p:grpSpPr>
          <a:xfrm>
            <a:off x="14214475" y="10629900"/>
            <a:ext cx="5438775" cy="1700213"/>
            <a:chOff x="4123339" y="8285819"/>
            <a:chExt cx="2077062" cy="322830"/>
          </a:xfrm>
        </p:grpSpPr>
        <p:sp>
          <p:nvSpPr>
            <p:cNvPr id="105" name="圆角矩形 19"/>
            <p:cNvSpPr/>
            <p:nvPr/>
          </p:nvSpPr>
          <p:spPr>
            <a:xfrm>
              <a:off x="4123339" y="8285819"/>
              <a:ext cx="2077062" cy="322830"/>
            </a:xfrm>
            <a:prstGeom prst="roundRect">
              <a:avLst>
                <a:gd name="adj" fmla="val 9039"/>
              </a:avLst>
            </a:prstGeom>
            <a:solidFill>
              <a:srgbClr val="01B3C5"/>
            </a:solidFill>
            <a:ln w="31750" cap="flat" cmpd="sng" algn="ctr"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63500" dir="13500000">
                <a:srgbClr val="000000">
                  <a:lumMod val="65000"/>
                  <a:lumOff val="35000"/>
                  <a:alpha val="49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6" name="圆角矩形 20"/>
            <p:cNvSpPr/>
            <p:nvPr/>
          </p:nvSpPr>
          <p:spPr>
            <a:xfrm>
              <a:off x="4183664" y="8316316"/>
              <a:ext cx="1952670" cy="262293"/>
            </a:xfrm>
            <a:prstGeom prst="roundRect">
              <a:avLst>
                <a:gd name="adj" fmla="val 9613"/>
              </a:avLst>
            </a:prstGeom>
            <a:solidFill>
              <a:srgbClr val="FFFFFF">
                <a:lumMod val="95000"/>
              </a:srgbClr>
            </a:solidFill>
            <a:ln w="50800" cap="flat" cmpd="sng" algn="ctr">
              <a:noFill/>
              <a:prstDash val="solid"/>
            </a:ln>
            <a:effectLst>
              <a:outerShdw blurRad="76200" dist="38100" dir="2700000" algn="tl" rotWithShape="0">
                <a:srgbClr val="000000">
                  <a:lumMod val="65000"/>
                  <a:lumOff val="35000"/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txBody>
            <a:bodyPr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前景和背景窗口素材播放方式：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400050" marR="0" lvl="0" indent="-4000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单个循环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：选定素材文件夹内的选定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素材单个循环播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400050" marR="0" lvl="0" indent="-4000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随机播放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：选定素材文件夹内的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素材随机播放，随机播放一轮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,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400050" marR="0" lvl="0" indent="-4000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            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一轮内播放不重复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400050" marR="0" lvl="0" indent="-4000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顺序播放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：选定素材文件夹内的</a:t>
              </a:r>
              <a:r>
                <a: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素材顺序播放</a:t>
              </a:r>
              <a:endParaRPr kumimoji="0" lang="zh-CN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107" name="直接箭头连接符 106"/>
          <p:cNvCxnSpPr>
            <a:stCxn id="99" idx="2"/>
            <a:endCxn id="0" idx="0"/>
          </p:cNvCxnSpPr>
          <p:nvPr/>
        </p:nvCxnSpPr>
        <p:spPr>
          <a:xfrm>
            <a:off x="16187738" y="9612313"/>
            <a:ext cx="746125" cy="1017588"/>
          </a:xfrm>
          <a:prstGeom prst="straightConnector1">
            <a:avLst/>
          </a:prstGeom>
          <a:ln w="41275">
            <a:solidFill>
              <a:srgbClr val="C00000"/>
            </a:solidFill>
            <a:headEnd w="lg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: 圆角 107"/>
          <p:cNvSpPr/>
          <p:nvPr/>
        </p:nvSpPr>
        <p:spPr>
          <a:xfrm>
            <a:off x="8329613" y="1701800"/>
            <a:ext cx="2944813" cy="40481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9957" name="组合 109"/>
          <p:cNvGrpSpPr/>
          <p:nvPr/>
        </p:nvGrpSpPr>
        <p:grpSpPr>
          <a:xfrm>
            <a:off x="13111163" y="2203450"/>
            <a:ext cx="5599112" cy="2171700"/>
            <a:chOff x="4123339" y="8285819"/>
            <a:chExt cx="2077062" cy="322830"/>
          </a:xfrm>
        </p:grpSpPr>
        <p:sp>
          <p:nvSpPr>
            <p:cNvPr id="111" name="圆角矩形 19"/>
            <p:cNvSpPr/>
            <p:nvPr/>
          </p:nvSpPr>
          <p:spPr>
            <a:xfrm>
              <a:off x="4123339" y="8285819"/>
              <a:ext cx="2077062" cy="322830"/>
            </a:xfrm>
            <a:prstGeom prst="roundRect">
              <a:avLst>
                <a:gd name="adj" fmla="val 9039"/>
              </a:avLst>
            </a:prstGeom>
            <a:solidFill>
              <a:srgbClr val="01B3C5"/>
            </a:solidFill>
            <a:ln w="31750" cap="flat" cmpd="sng" algn="ctr"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prstDash val="solid"/>
            </a:ln>
            <a:effectLst>
              <a:innerShdw blurRad="127000" dist="63500" dir="13500000">
                <a:srgbClr val="000000">
                  <a:lumMod val="65000"/>
                  <a:lumOff val="35000"/>
                  <a:alpha val="49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2" name="圆角矩形 20"/>
            <p:cNvSpPr/>
            <p:nvPr/>
          </p:nvSpPr>
          <p:spPr>
            <a:xfrm>
              <a:off x="4183664" y="8317935"/>
              <a:ext cx="1952670" cy="262293"/>
            </a:xfrm>
            <a:prstGeom prst="roundRect">
              <a:avLst>
                <a:gd name="adj" fmla="val 9613"/>
              </a:avLst>
            </a:prstGeom>
            <a:solidFill>
              <a:srgbClr val="FFFFFF">
                <a:lumMod val="95000"/>
              </a:srgbClr>
            </a:solidFill>
            <a:ln w="50800" cap="flat" cmpd="sng" algn="ctr">
              <a:noFill/>
              <a:prstDash val="solid"/>
            </a:ln>
            <a:effectLst>
              <a:outerShdw blurRad="76200" dist="38100" dir="2700000" algn="tl" rotWithShape="0">
                <a:srgbClr val="000000">
                  <a:lumMod val="65000"/>
                  <a:lumOff val="35000"/>
                  <a:alpha val="64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txBody>
            <a:bodyPr anchor="ctr"/>
            <a:lstStyle/>
            <a:p>
              <a:pPr marL="0" marR="0" lvl="0" indent="0" algn="l" defTabSz="6858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1</a:t>
              </a:r>
              <a:r>
                <a:rPr kumimoji="0" lang="zh-CN" altLang="en-US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、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根据现场需求，点击导出配置，默认导出到浏览器保存文</a:t>
              </a:r>
              <a:endPara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0" algn="l" defTabSz="6858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     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件夹，当需要原先导出配置的窗口和属性时，点击导入配</a:t>
              </a:r>
              <a:endPara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0" algn="l" defTabSz="6858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     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置，选择配置的文件夹，点击打开</a:t>
              </a: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,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即可打开前面导出保存</a:t>
              </a:r>
              <a:endPara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0" algn="l" defTabSz="6858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     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的配置 （注</a:t>
              </a: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: 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只识别</a:t>
              </a: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kumimoji="0" lang="en-US" altLang="zh-CN" sz="1400" b="0" i="0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mooncell</a:t>
              </a: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的配置名）</a:t>
              </a:r>
              <a:endPara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0" algn="l" defTabSz="6858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r>
                <a:rPr kumimoji="0" lang="zh-CN" altLang="en-US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配置文件包含</a:t>
              </a: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IP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地址、窗口位置、窗口属性、播放模式，</a:t>
              </a:r>
              <a:endPara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marL="0" marR="0" lvl="0" indent="0" algn="l" defTabSz="6858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    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即包含窗口设置里的所有设置，方便更换</a:t>
              </a:r>
              <a:r>
                <a:rPr kumimoji="0" lang="zh-CN" altLang="en-US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设备</a:t>
              </a:r>
              <a:r>
                <a:rPr kumimoji="0" lang="zh-CN" altLang="zh-CN" sz="1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后，重新使用</a:t>
              </a:r>
              <a:endParaRPr kumimoji="0" lang="zh-CN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113" name="直接箭头连接符 112"/>
          <p:cNvCxnSpPr/>
          <p:nvPr/>
        </p:nvCxnSpPr>
        <p:spPr>
          <a:xfrm flipH="1" flipV="1">
            <a:off x="9705975" y="2166938"/>
            <a:ext cx="3322638" cy="1231900"/>
          </a:xfrm>
          <a:prstGeom prst="straightConnector1">
            <a:avLst/>
          </a:prstGeom>
          <a:ln w="41275">
            <a:solidFill>
              <a:srgbClr val="C00000"/>
            </a:solidFill>
            <a:headEnd w="lg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文本框 49"/>
          <p:cNvSpPr txBox="1"/>
          <p:nvPr/>
        </p:nvSpPr>
        <p:spPr>
          <a:xfrm>
            <a:off x="538163" y="330200"/>
            <a:ext cx="13828712" cy="868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5930" indent="-455930" algn="l" defTabSz="1827530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3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7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1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530" indent="-455930" algn="l" defTabSz="18275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素材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素材库管理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63" name="灯片编号占位符 33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2400" dirty="0">
                <a:solidFill>
                  <a:srgbClr val="898989"/>
                </a:solidFill>
              </a:rPr>
            </a:fld>
            <a:endParaRPr lang="zh-CN" altLang="en-US" sz="2400" dirty="0">
              <a:solidFill>
                <a:srgbClr val="898989"/>
              </a:solidFill>
            </a:endParaRPr>
          </a:p>
        </p:txBody>
      </p:sp>
      <p:pic>
        <p:nvPicPr>
          <p:cNvPr id="40964" name="图片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3260" y="1917065"/>
            <a:ext cx="5265738" cy="3487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" name="弧形 93"/>
          <p:cNvSpPr/>
          <p:nvPr/>
        </p:nvSpPr>
        <p:spPr>
          <a:xfrm>
            <a:off x="181610" y="5407660"/>
            <a:ext cx="1981200" cy="1981200"/>
          </a:xfrm>
          <a:prstGeom prst="arc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5" name="弧形 94"/>
          <p:cNvSpPr/>
          <p:nvPr/>
        </p:nvSpPr>
        <p:spPr>
          <a:xfrm flipV="1">
            <a:off x="8085455" y="6849110"/>
            <a:ext cx="1981200" cy="1981200"/>
          </a:xfrm>
          <a:prstGeom prst="arc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7" name="直接连接符 96"/>
          <p:cNvCxnSpPr/>
          <p:nvPr/>
        </p:nvCxnSpPr>
        <p:spPr>
          <a:xfrm>
            <a:off x="2134235" y="6398260"/>
            <a:ext cx="466407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>
            <a:off x="10038080" y="7839710"/>
            <a:ext cx="13747115" cy="1460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 rot="16200000">
            <a:off x="380048" y="4655185"/>
            <a:ext cx="158432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 rot="5400000" flipV="1">
            <a:off x="8283893" y="9593898"/>
            <a:ext cx="158432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组合 102"/>
          <p:cNvGrpSpPr/>
          <p:nvPr/>
        </p:nvGrpSpPr>
        <p:grpSpPr>
          <a:xfrm>
            <a:off x="1771015" y="5447665"/>
            <a:ext cx="5630545" cy="7020610"/>
            <a:chOff x="1936749" y="2565132"/>
            <a:chExt cx="2332038" cy="3848014"/>
          </a:xfrm>
        </p:grpSpPr>
        <p:grpSp>
          <p:nvGrpSpPr>
            <p:cNvPr id="41006" name="组合 103"/>
            <p:cNvGrpSpPr/>
            <p:nvPr/>
          </p:nvGrpSpPr>
          <p:grpSpPr>
            <a:xfrm>
              <a:off x="2164555" y="2565132"/>
              <a:ext cx="1876426" cy="441223"/>
              <a:chOff x="2164555" y="2565132"/>
              <a:chExt cx="1876426" cy="441223"/>
            </a:xfrm>
          </p:grpSpPr>
          <p:sp>
            <p:nvSpPr>
              <p:cNvPr id="108" name="任意多边形 71"/>
              <p:cNvSpPr/>
              <p:nvPr/>
            </p:nvSpPr>
            <p:spPr>
              <a:xfrm rot="10800000">
                <a:off x="2164555" y="2565132"/>
                <a:ext cx="1876426" cy="441223"/>
              </a:xfrm>
              <a:custGeom>
                <a:avLst/>
                <a:gdLst>
                  <a:gd name="connsiteX0" fmla="*/ 1876425 w 1876425"/>
                  <a:gd name="connsiteY0" fmla="*/ 441562 h 441562"/>
                  <a:gd name="connsiteX1" fmla="*/ 0 w 1876425"/>
                  <a:gd name="connsiteY1" fmla="*/ 441562 h 441562"/>
                  <a:gd name="connsiteX2" fmla="*/ 0 w 1876425"/>
                  <a:gd name="connsiteY2" fmla="*/ 81562 h 441562"/>
                  <a:gd name="connsiteX3" fmla="*/ 862947 w 1876425"/>
                  <a:gd name="connsiteY3" fmla="*/ 81562 h 441562"/>
                  <a:gd name="connsiteX4" fmla="*/ 939134 w 1876425"/>
                  <a:gd name="connsiteY4" fmla="*/ 0 h 441562"/>
                  <a:gd name="connsiteX5" fmla="*/ 1015321 w 1876425"/>
                  <a:gd name="connsiteY5" fmla="*/ 81562 h 441562"/>
                  <a:gd name="connsiteX6" fmla="*/ 1876425 w 1876425"/>
                  <a:gd name="connsiteY6" fmla="*/ 81562 h 44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425" h="441562">
                    <a:moveTo>
                      <a:pt x="1876425" y="441562"/>
                    </a:moveTo>
                    <a:lnTo>
                      <a:pt x="0" y="441562"/>
                    </a:lnTo>
                    <a:lnTo>
                      <a:pt x="0" y="81562"/>
                    </a:lnTo>
                    <a:lnTo>
                      <a:pt x="862947" y="81562"/>
                    </a:lnTo>
                    <a:lnTo>
                      <a:pt x="939134" y="0"/>
                    </a:lnTo>
                    <a:lnTo>
                      <a:pt x="1015321" y="81562"/>
                    </a:lnTo>
                    <a:lnTo>
                      <a:pt x="1876425" y="8156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" name="文本框 108"/>
              <p:cNvSpPr txBox="1"/>
              <p:nvPr/>
            </p:nvSpPr>
            <p:spPr>
              <a:xfrm>
                <a:off x="2486024" y="2587352"/>
                <a:ext cx="1246188" cy="353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 defTabSz="18288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6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素材库管理</a:t>
                </a:r>
                <a:endParaRPr kumimoji="0" lang="zh-CN" altLang="en-US" sz="36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1007" name="组合 104"/>
            <p:cNvGrpSpPr/>
            <p:nvPr/>
          </p:nvGrpSpPr>
          <p:grpSpPr>
            <a:xfrm>
              <a:off x="1936749" y="3146815"/>
              <a:ext cx="2332038" cy="3266331"/>
              <a:chOff x="1936749" y="3146815"/>
              <a:chExt cx="2332038" cy="3266331"/>
            </a:xfrm>
          </p:grpSpPr>
          <p:sp>
            <p:nvSpPr>
              <p:cNvPr id="106" name="任意多边形 72"/>
              <p:cNvSpPr/>
              <p:nvPr/>
            </p:nvSpPr>
            <p:spPr>
              <a:xfrm rot="10800000">
                <a:off x="1936749" y="3146815"/>
                <a:ext cx="2332038" cy="3248653"/>
              </a:xfrm>
              <a:custGeom>
                <a:avLst/>
                <a:gdLst>
                  <a:gd name="connsiteX0" fmla="*/ 1165097 w 2332038"/>
                  <a:gd name="connsiteY0" fmla="*/ 1696168 h 1696168"/>
                  <a:gd name="connsiteX1" fmla="*/ 1088911 w 2332038"/>
                  <a:gd name="connsiteY1" fmla="*/ 1614607 h 1696168"/>
                  <a:gd name="connsiteX2" fmla="*/ 0 w 2332038"/>
                  <a:gd name="connsiteY2" fmla="*/ 1614607 h 1696168"/>
                  <a:gd name="connsiteX3" fmla="*/ 0 w 2332038"/>
                  <a:gd name="connsiteY3" fmla="*/ 0 h 1696168"/>
                  <a:gd name="connsiteX4" fmla="*/ 2332038 w 2332038"/>
                  <a:gd name="connsiteY4" fmla="*/ 0 h 1696168"/>
                  <a:gd name="connsiteX5" fmla="*/ 2332038 w 2332038"/>
                  <a:gd name="connsiteY5" fmla="*/ 1614607 h 1696168"/>
                  <a:gd name="connsiteX6" fmla="*/ 1241283 w 2332038"/>
                  <a:gd name="connsiteY6" fmla="*/ 1614607 h 169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2038" h="1696168">
                    <a:moveTo>
                      <a:pt x="1165097" y="1696168"/>
                    </a:moveTo>
                    <a:lnTo>
                      <a:pt x="1088911" y="1614607"/>
                    </a:lnTo>
                    <a:lnTo>
                      <a:pt x="0" y="1614607"/>
                    </a:lnTo>
                    <a:lnTo>
                      <a:pt x="0" y="0"/>
                    </a:lnTo>
                    <a:lnTo>
                      <a:pt x="2332038" y="0"/>
                    </a:lnTo>
                    <a:lnTo>
                      <a:pt x="2332038" y="1614607"/>
                    </a:lnTo>
                    <a:lnTo>
                      <a:pt x="1241283" y="1614607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1971674" y="3320765"/>
                <a:ext cx="2219008" cy="3092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 defTabSz="1828800" eaLnBrk="1" fontAlgn="auto" hangingPunct="1">
                  <a:lnSpc>
                    <a:spcPct val="13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altLang="zh-CN" sz="280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</a:t>
                </a:r>
                <a:r>
                  <a:rPr lang="zh-CN" altLang="en-US" sz="280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、</a:t>
                </a:r>
                <a:r>
                  <a:rPr lang="zh-CN" altLang="zh-CN" sz="2800" kern="100" noProof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点击需要上传素材的文件夹，点击“上传”打开本地存储磁盘，选择素材确定即可上传素材</a:t>
                </a:r>
                <a:endParaRPr kumimoji="0" lang="en-US" altLang="zh-CN" sz="2800" kern="100" cap="none" spc="0" normalizeH="0" baseline="0" noProof="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R="0" algn="just" defTabSz="1828800" eaLnBrk="1" fontAlgn="auto" hangingPunct="1">
                  <a:lnSpc>
                    <a:spcPct val="13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altLang="zh-CN" sz="280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2</a:t>
                </a:r>
                <a:r>
                  <a:rPr lang="zh-CN" altLang="en-US" sz="280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、</a:t>
                </a:r>
                <a:r>
                  <a:rPr lang="zh-CN" altLang="zh-CN" sz="2800" kern="100" noProof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选择需要修改名称的素材，点击“重命名”功能，弹框后输入素材的新名称，点击【确定】</a:t>
                </a:r>
                <a:endParaRPr kumimoji="0" lang="en-US" altLang="zh-CN" sz="2800" kern="100" cap="none" spc="0" normalizeH="0" baseline="0" noProof="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R="0" algn="just" defTabSz="1828800" eaLnBrk="1" fontAlgn="auto" hangingPunct="1">
                  <a:lnSpc>
                    <a:spcPct val="13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altLang="zh-CN" sz="2800" kern="10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3</a:t>
                </a:r>
                <a:r>
                  <a:rPr lang="zh-CN" altLang="en-US" sz="2800" kern="10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、</a:t>
                </a:r>
                <a:r>
                  <a:rPr lang="zh-CN" altLang="zh-CN" sz="2800" kern="100" noProof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选择单个、多个素材，或者点击“全选”功能，再点击【删除】</a:t>
                </a:r>
                <a:endParaRPr kumimoji="0" lang="en-US" altLang="zh-CN" sz="2800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0" name="组合 109"/>
          <p:cNvGrpSpPr/>
          <p:nvPr/>
        </p:nvGrpSpPr>
        <p:grpSpPr>
          <a:xfrm>
            <a:off x="10276205" y="3863340"/>
            <a:ext cx="10013950" cy="5027295"/>
            <a:chOff x="5332414" y="1276511"/>
            <a:chExt cx="2332038" cy="2306747"/>
          </a:xfrm>
        </p:grpSpPr>
        <p:grpSp>
          <p:nvGrpSpPr>
            <p:cNvPr id="41000" name="组合 110"/>
            <p:cNvGrpSpPr/>
            <p:nvPr/>
          </p:nvGrpSpPr>
          <p:grpSpPr>
            <a:xfrm>
              <a:off x="5559947" y="3141912"/>
              <a:ext cx="1876973" cy="441346"/>
              <a:chOff x="5559947" y="3141912"/>
              <a:chExt cx="1876973" cy="441346"/>
            </a:xfrm>
          </p:grpSpPr>
          <p:sp>
            <p:nvSpPr>
              <p:cNvPr id="115" name="任意多边形 74"/>
              <p:cNvSpPr/>
              <p:nvPr/>
            </p:nvSpPr>
            <p:spPr>
              <a:xfrm rot="10800000">
                <a:off x="5559947" y="3141912"/>
                <a:ext cx="1876973" cy="441346"/>
              </a:xfrm>
              <a:custGeom>
                <a:avLst/>
                <a:gdLst>
                  <a:gd name="connsiteX0" fmla="*/ 937291 w 1876425"/>
                  <a:gd name="connsiteY0" fmla="*/ 441562 h 441562"/>
                  <a:gd name="connsiteX1" fmla="*/ 861105 w 1876425"/>
                  <a:gd name="connsiteY1" fmla="*/ 360000 h 441562"/>
                  <a:gd name="connsiteX2" fmla="*/ 0 w 1876425"/>
                  <a:gd name="connsiteY2" fmla="*/ 360000 h 441562"/>
                  <a:gd name="connsiteX3" fmla="*/ 0 w 1876425"/>
                  <a:gd name="connsiteY3" fmla="*/ 0 h 441562"/>
                  <a:gd name="connsiteX4" fmla="*/ 1876425 w 1876425"/>
                  <a:gd name="connsiteY4" fmla="*/ 0 h 441562"/>
                  <a:gd name="connsiteX5" fmla="*/ 1876425 w 1876425"/>
                  <a:gd name="connsiteY5" fmla="*/ 360000 h 441562"/>
                  <a:gd name="connsiteX6" fmla="*/ 1013478 w 1876425"/>
                  <a:gd name="connsiteY6" fmla="*/ 360000 h 44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425" h="441562">
                    <a:moveTo>
                      <a:pt x="937291" y="441562"/>
                    </a:moveTo>
                    <a:lnTo>
                      <a:pt x="861105" y="360000"/>
                    </a:lnTo>
                    <a:lnTo>
                      <a:pt x="0" y="360000"/>
                    </a:lnTo>
                    <a:lnTo>
                      <a:pt x="0" y="0"/>
                    </a:lnTo>
                    <a:lnTo>
                      <a:pt x="1876425" y="0"/>
                    </a:lnTo>
                    <a:lnTo>
                      <a:pt x="1876425" y="360000"/>
                    </a:lnTo>
                    <a:lnTo>
                      <a:pt x="1013478" y="36000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5978428" y="3214147"/>
                <a:ext cx="1038010" cy="296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 defTabSz="18288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600" b="1" kern="1200" cap="none" spc="0" normalizeH="0" baseline="0" noProof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我的素材库</a:t>
                </a:r>
                <a:endParaRPr kumimoji="0" lang="zh-CN" altLang="en-US" sz="3600" b="1" kern="120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1001" name="组合 111"/>
            <p:cNvGrpSpPr/>
            <p:nvPr/>
          </p:nvGrpSpPr>
          <p:grpSpPr>
            <a:xfrm>
              <a:off x="5332414" y="1276511"/>
              <a:ext cx="2332038" cy="1696325"/>
              <a:chOff x="5332414" y="1276511"/>
              <a:chExt cx="2332038" cy="1696325"/>
            </a:xfrm>
          </p:grpSpPr>
          <p:sp>
            <p:nvSpPr>
              <p:cNvPr id="113" name="任意多边形 73"/>
              <p:cNvSpPr/>
              <p:nvPr/>
            </p:nvSpPr>
            <p:spPr>
              <a:xfrm rot="10800000">
                <a:off x="5332414" y="1276511"/>
                <a:ext cx="2332038" cy="1696325"/>
              </a:xfrm>
              <a:custGeom>
                <a:avLst/>
                <a:gdLst>
                  <a:gd name="connsiteX0" fmla="*/ 2332038 w 2332038"/>
                  <a:gd name="connsiteY0" fmla="*/ 1696168 h 1696168"/>
                  <a:gd name="connsiteX1" fmla="*/ 0 w 2332038"/>
                  <a:gd name="connsiteY1" fmla="*/ 1696168 h 1696168"/>
                  <a:gd name="connsiteX2" fmla="*/ 0 w 2332038"/>
                  <a:gd name="connsiteY2" fmla="*/ 81561 h 1696168"/>
                  <a:gd name="connsiteX3" fmla="*/ 1090755 w 2332038"/>
                  <a:gd name="connsiteY3" fmla="*/ 81561 h 1696168"/>
                  <a:gd name="connsiteX4" fmla="*/ 1166941 w 2332038"/>
                  <a:gd name="connsiteY4" fmla="*/ 0 h 1696168"/>
                  <a:gd name="connsiteX5" fmla="*/ 1243127 w 2332038"/>
                  <a:gd name="connsiteY5" fmla="*/ 81561 h 1696168"/>
                  <a:gd name="connsiteX6" fmla="*/ 2332038 w 2332038"/>
                  <a:gd name="connsiteY6" fmla="*/ 81561 h 169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2038" h="1696168">
                    <a:moveTo>
                      <a:pt x="2332038" y="1696168"/>
                    </a:moveTo>
                    <a:lnTo>
                      <a:pt x="0" y="1696168"/>
                    </a:lnTo>
                    <a:lnTo>
                      <a:pt x="0" y="81561"/>
                    </a:lnTo>
                    <a:lnTo>
                      <a:pt x="1090755" y="81561"/>
                    </a:lnTo>
                    <a:lnTo>
                      <a:pt x="1166941" y="0"/>
                    </a:lnTo>
                    <a:lnTo>
                      <a:pt x="1243127" y="81561"/>
                    </a:lnTo>
                    <a:lnTo>
                      <a:pt x="2332038" y="81561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" name="文本框 113"/>
              <p:cNvSpPr txBox="1"/>
              <p:nvPr/>
            </p:nvSpPr>
            <p:spPr>
              <a:xfrm>
                <a:off x="5433836" y="1362240"/>
                <a:ext cx="2120520" cy="144372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2000"/>
                  </a:spcBef>
                  <a:spcAft>
                    <a:spcPts val="0"/>
                  </a:spcAft>
                </a:pPr>
                <a:r>
                  <a:rPr altLang="zh-CN" sz="2800" noProof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</a:t>
                </a:r>
                <a:r>
                  <a:rPr lang="zh-CN" altLang="en-US" sz="2800" noProof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、</a:t>
                </a:r>
                <a:r>
                  <a:rPr altLang="zh-CN" sz="2800" noProof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K3000</a:t>
                </a:r>
                <a:r>
                  <a:rPr lang="zh-CN" altLang="en-US" sz="2800" noProof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出厂自带素材，颜色深的文件夹为已存放素材，颜色浅文件夹为空文件夹</a:t>
                </a:r>
                <a:endParaRPr lang="zh-CN" altLang="en-US" sz="2800" spc="50" dirty="0">
                  <a:ln w="3175">
                    <a:noFill/>
                    <a:prstDash val="dash"/>
                  </a:ln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30000"/>
                  </a:lnSpc>
                  <a:spcBef>
                    <a:spcPts val="2000"/>
                  </a:spcBef>
                  <a:spcAft>
                    <a:spcPts val="0"/>
                  </a:spcAft>
                </a:pP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2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、文件夹对应场景素材定义：001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激情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，002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动感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，003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K歌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，004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朦胧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，005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柔和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，006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浪漫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，007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伤感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，008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明亮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，009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开场秀</a:t>
                </a:r>
                <a:r>
                  <a:rPr lang="zh-CN" altLang="en-US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，010</a:t>
                </a:r>
                <a:r>
                  <a:rPr altLang="zh-CN" sz="2800" spc="50" dirty="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--</a:t>
                </a:r>
                <a:r>
                  <a:rPr lang="zh-CN" altLang="en-US" sz="2800" spc="50">
                    <a:ln w="3175">
                      <a:noFill/>
                      <a:prstDash val="dash"/>
                    </a:ln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生日</a:t>
                </a:r>
                <a:endParaRPr kumimoji="0" lang="zh-CN" altLang="en-US" sz="2800" kern="1200" cap="none" spc="50" normalizeH="0" baseline="0" noProof="0" dirty="0">
                  <a:ln w="3175">
                    <a:noFill/>
                    <a:prstDash val="dash"/>
                  </a:ln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</p:grpSp>
      <p:grpSp>
        <p:nvGrpSpPr>
          <p:cNvPr id="124" name="组合 123"/>
          <p:cNvGrpSpPr/>
          <p:nvPr/>
        </p:nvGrpSpPr>
        <p:grpSpPr>
          <a:xfrm>
            <a:off x="467360" y="5577840"/>
            <a:ext cx="1409700" cy="1409700"/>
            <a:chOff x="1103312" y="2705100"/>
            <a:chExt cx="704850" cy="704850"/>
          </a:xfrm>
        </p:grpSpPr>
        <p:sp>
          <p:nvSpPr>
            <p:cNvPr id="125" name="椭圆 124"/>
            <p:cNvSpPr/>
            <p:nvPr/>
          </p:nvSpPr>
          <p:spPr>
            <a:xfrm>
              <a:off x="1103312" y="2705100"/>
              <a:ext cx="704850" cy="704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993" name="文本框 125"/>
            <p:cNvSpPr txBox="1"/>
            <p:nvPr/>
          </p:nvSpPr>
          <p:spPr>
            <a:xfrm>
              <a:off x="1191348" y="2770115"/>
              <a:ext cx="500380" cy="476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solidFill>
                    <a:srgbClr val="E5F5F7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01</a:t>
              </a:r>
              <a:endParaRPr lang="zh-CN" altLang="en-US" b="1" dirty="0">
                <a:solidFill>
                  <a:srgbClr val="E5F5F7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8371205" y="7134860"/>
            <a:ext cx="1409700" cy="1409700"/>
            <a:chOff x="4498975" y="2705100"/>
            <a:chExt cx="704850" cy="704850"/>
          </a:xfrm>
        </p:grpSpPr>
        <p:sp>
          <p:nvSpPr>
            <p:cNvPr id="128" name="椭圆 127"/>
            <p:cNvSpPr/>
            <p:nvPr/>
          </p:nvSpPr>
          <p:spPr>
            <a:xfrm>
              <a:off x="4498975" y="2705100"/>
              <a:ext cx="704850" cy="704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991" name="文本框 128"/>
            <p:cNvSpPr txBox="1"/>
            <p:nvPr/>
          </p:nvSpPr>
          <p:spPr>
            <a:xfrm>
              <a:off x="4583840" y="2762077"/>
              <a:ext cx="500380" cy="476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455930" indent="-455930" algn="l" defTabSz="1827530" rtl="0" eaLnBrk="0" fontAlgn="base" hangingPunct="0">
                <a:lnSpc>
                  <a:spcPct val="90000"/>
                </a:lnSpc>
                <a:spcBef>
                  <a:spcPts val="2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03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47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1991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3530" indent="-455930" algn="l" defTabSz="1827530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solidFill>
                    <a:srgbClr val="E5F5F7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02</a:t>
              </a:r>
              <a:endParaRPr lang="zh-CN" altLang="en-US" b="1" dirty="0">
                <a:solidFill>
                  <a:srgbClr val="E5F5F7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8691880" y="10643235"/>
            <a:ext cx="768350" cy="768350"/>
            <a:chOff x="4659311" y="4459126"/>
            <a:chExt cx="384176" cy="384176"/>
          </a:xfrm>
        </p:grpSpPr>
        <p:sp>
          <p:nvSpPr>
            <p:cNvPr id="135" name="椭圆 134"/>
            <p:cNvSpPr/>
            <p:nvPr/>
          </p:nvSpPr>
          <p:spPr>
            <a:xfrm>
              <a:off x="4659311" y="4459126"/>
              <a:ext cx="384176" cy="38417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40987" name="图片 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6409" y="4546224"/>
              <a:ext cx="209979" cy="2099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7" name="椭圆 136"/>
          <p:cNvSpPr/>
          <p:nvPr/>
        </p:nvSpPr>
        <p:spPr>
          <a:xfrm>
            <a:off x="788035" y="2739390"/>
            <a:ext cx="768350" cy="7683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9" name="组合 138"/>
          <p:cNvGrpSpPr/>
          <p:nvPr/>
        </p:nvGrpSpPr>
        <p:grpSpPr>
          <a:xfrm>
            <a:off x="952663" y="2928165"/>
            <a:ext cx="634793" cy="387134"/>
            <a:chOff x="2809808" y="2160191"/>
            <a:chExt cx="634794" cy="387135"/>
          </a:xfrm>
          <a:solidFill>
            <a:schemeClr val="bg1"/>
          </a:solidFill>
        </p:grpSpPr>
        <p:sp>
          <p:nvSpPr>
            <p:cNvPr id="140" name="Freeform 17"/>
            <p:cNvSpPr/>
            <p:nvPr/>
          </p:nvSpPr>
          <p:spPr bwMode="auto">
            <a:xfrm>
              <a:off x="2863212" y="2174094"/>
              <a:ext cx="327977" cy="212283"/>
            </a:xfrm>
            <a:custGeom>
              <a:avLst/>
              <a:gdLst>
                <a:gd name="T0" fmla="*/ 0 w 651"/>
                <a:gd name="T1" fmla="*/ 2 h 397"/>
                <a:gd name="T2" fmla="*/ 3 w 651"/>
                <a:gd name="T3" fmla="*/ 390 h 397"/>
                <a:gd name="T4" fmla="*/ 644 w 651"/>
                <a:gd name="T5" fmla="*/ 397 h 397"/>
                <a:gd name="T6" fmla="*/ 651 w 651"/>
                <a:gd name="T7" fmla="*/ 0 h 397"/>
                <a:gd name="T8" fmla="*/ 0 w 651"/>
                <a:gd name="T9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397">
                  <a:moveTo>
                    <a:pt x="0" y="2"/>
                  </a:moveTo>
                  <a:lnTo>
                    <a:pt x="3" y="390"/>
                  </a:lnTo>
                  <a:lnTo>
                    <a:pt x="644" y="397"/>
                  </a:lnTo>
                  <a:lnTo>
                    <a:pt x="651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6430" tIns="48216" rIns="96430" bIns="48216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1" name="Freeform 18"/>
            <p:cNvSpPr/>
            <p:nvPr/>
          </p:nvSpPr>
          <p:spPr bwMode="auto">
            <a:xfrm>
              <a:off x="2821899" y="2418460"/>
              <a:ext cx="419166" cy="74326"/>
            </a:xfrm>
            <a:custGeom>
              <a:avLst/>
              <a:gdLst>
                <a:gd name="T0" fmla="*/ 0 w 832"/>
                <a:gd name="T1" fmla="*/ 139 h 139"/>
                <a:gd name="T2" fmla="*/ 832 w 832"/>
                <a:gd name="T3" fmla="*/ 137 h 139"/>
                <a:gd name="T4" fmla="*/ 737 w 832"/>
                <a:gd name="T5" fmla="*/ 0 h 139"/>
                <a:gd name="T6" fmla="*/ 82 w 832"/>
                <a:gd name="T7" fmla="*/ 4 h 139"/>
                <a:gd name="T8" fmla="*/ 0 w 832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2" h="139">
                  <a:moveTo>
                    <a:pt x="0" y="139"/>
                  </a:moveTo>
                  <a:lnTo>
                    <a:pt x="832" y="137"/>
                  </a:lnTo>
                  <a:lnTo>
                    <a:pt x="737" y="0"/>
                  </a:lnTo>
                  <a:lnTo>
                    <a:pt x="82" y="4"/>
                  </a:lnTo>
                  <a:lnTo>
                    <a:pt x="0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6430" tIns="48216" rIns="96430" bIns="48216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2" name="Freeform 19"/>
            <p:cNvSpPr>
              <a:spLocks noEditPoints="1"/>
            </p:cNvSpPr>
            <p:nvPr/>
          </p:nvSpPr>
          <p:spPr bwMode="auto">
            <a:xfrm>
              <a:off x="2846586" y="2160191"/>
              <a:ext cx="361228" cy="240088"/>
            </a:xfrm>
            <a:custGeom>
              <a:avLst/>
              <a:gdLst>
                <a:gd name="T0" fmla="*/ 288 w 303"/>
                <a:gd name="T1" fmla="*/ 0 h 190"/>
                <a:gd name="T2" fmla="*/ 15 w 303"/>
                <a:gd name="T3" fmla="*/ 0 h 190"/>
                <a:gd name="T4" fmla="*/ 0 w 303"/>
                <a:gd name="T5" fmla="*/ 16 h 190"/>
                <a:gd name="T6" fmla="*/ 0 w 303"/>
                <a:gd name="T7" fmla="*/ 174 h 190"/>
                <a:gd name="T8" fmla="*/ 15 w 303"/>
                <a:gd name="T9" fmla="*/ 190 h 190"/>
                <a:gd name="T10" fmla="*/ 288 w 303"/>
                <a:gd name="T11" fmla="*/ 190 h 190"/>
                <a:gd name="T12" fmla="*/ 303 w 303"/>
                <a:gd name="T13" fmla="*/ 174 h 190"/>
                <a:gd name="T14" fmla="*/ 303 w 303"/>
                <a:gd name="T15" fmla="*/ 16 h 190"/>
                <a:gd name="T16" fmla="*/ 288 w 303"/>
                <a:gd name="T17" fmla="*/ 0 h 190"/>
                <a:gd name="T18" fmla="*/ 279 w 303"/>
                <a:gd name="T19" fmla="*/ 168 h 190"/>
                <a:gd name="T20" fmla="*/ 23 w 303"/>
                <a:gd name="T21" fmla="*/ 168 h 190"/>
                <a:gd name="T22" fmla="*/ 23 w 303"/>
                <a:gd name="T23" fmla="*/ 20 h 190"/>
                <a:gd name="T24" fmla="*/ 279 w 303"/>
                <a:gd name="T25" fmla="*/ 20 h 190"/>
                <a:gd name="T26" fmla="*/ 279 w 303"/>
                <a:gd name="T27" fmla="*/ 16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3" h="190">
                  <a:moveTo>
                    <a:pt x="288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83"/>
                    <a:pt x="7" y="190"/>
                    <a:pt x="15" y="190"/>
                  </a:cubicBezTo>
                  <a:cubicBezTo>
                    <a:pt x="288" y="190"/>
                    <a:pt x="288" y="190"/>
                    <a:pt x="288" y="190"/>
                  </a:cubicBezTo>
                  <a:cubicBezTo>
                    <a:pt x="296" y="190"/>
                    <a:pt x="303" y="183"/>
                    <a:pt x="303" y="174"/>
                  </a:cubicBezTo>
                  <a:cubicBezTo>
                    <a:pt x="303" y="16"/>
                    <a:pt x="303" y="16"/>
                    <a:pt x="303" y="16"/>
                  </a:cubicBezTo>
                  <a:cubicBezTo>
                    <a:pt x="303" y="7"/>
                    <a:pt x="296" y="0"/>
                    <a:pt x="288" y="0"/>
                  </a:cubicBezTo>
                  <a:close/>
                  <a:moveTo>
                    <a:pt x="279" y="168"/>
                  </a:moveTo>
                  <a:cubicBezTo>
                    <a:pt x="23" y="168"/>
                    <a:pt x="23" y="168"/>
                    <a:pt x="23" y="168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79" y="20"/>
                    <a:pt x="279" y="20"/>
                    <a:pt x="279" y="20"/>
                  </a:cubicBezTo>
                  <a:lnTo>
                    <a:pt x="279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6430" tIns="48216" rIns="96430" bIns="48216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3" name="Freeform 20"/>
            <p:cNvSpPr>
              <a:spLocks noEditPoints="1"/>
            </p:cNvSpPr>
            <p:nvPr/>
          </p:nvSpPr>
          <p:spPr bwMode="auto">
            <a:xfrm>
              <a:off x="2812327" y="2412042"/>
              <a:ext cx="442845" cy="81812"/>
            </a:xfrm>
            <a:custGeom>
              <a:avLst/>
              <a:gdLst>
                <a:gd name="T0" fmla="*/ 370 w 372"/>
                <a:gd name="T1" fmla="*/ 65 h 65"/>
                <a:gd name="T2" fmla="*/ 371 w 372"/>
                <a:gd name="T3" fmla="*/ 65 h 65"/>
                <a:gd name="T4" fmla="*/ 372 w 372"/>
                <a:gd name="T5" fmla="*/ 65 h 65"/>
                <a:gd name="T6" fmla="*/ 327 w 372"/>
                <a:gd name="T7" fmla="*/ 0 h 65"/>
                <a:gd name="T8" fmla="*/ 34 w 372"/>
                <a:gd name="T9" fmla="*/ 0 h 65"/>
                <a:gd name="T10" fmla="*/ 0 w 372"/>
                <a:gd name="T11" fmla="*/ 65 h 65"/>
                <a:gd name="T12" fmla="*/ 1 w 372"/>
                <a:gd name="T13" fmla="*/ 65 h 65"/>
                <a:gd name="T14" fmla="*/ 2 w 372"/>
                <a:gd name="T15" fmla="*/ 65 h 65"/>
                <a:gd name="T16" fmla="*/ 370 w 372"/>
                <a:gd name="T17" fmla="*/ 65 h 65"/>
                <a:gd name="T18" fmla="*/ 146 w 372"/>
                <a:gd name="T19" fmla="*/ 57 h 65"/>
                <a:gd name="T20" fmla="*/ 151 w 372"/>
                <a:gd name="T21" fmla="*/ 48 h 65"/>
                <a:gd name="T22" fmla="*/ 217 w 372"/>
                <a:gd name="T23" fmla="*/ 49 h 65"/>
                <a:gd name="T24" fmla="*/ 223 w 372"/>
                <a:gd name="T25" fmla="*/ 57 h 65"/>
                <a:gd name="T26" fmla="*/ 146 w 372"/>
                <a:gd name="T27" fmla="*/ 57 h 65"/>
                <a:gd name="T28" fmla="*/ 50 w 372"/>
                <a:gd name="T29" fmla="*/ 9 h 65"/>
                <a:gd name="T30" fmla="*/ 309 w 372"/>
                <a:gd name="T31" fmla="*/ 9 h 65"/>
                <a:gd name="T32" fmla="*/ 332 w 372"/>
                <a:gd name="T33" fmla="*/ 41 h 65"/>
                <a:gd name="T34" fmla="*/ 34 w 372"/>
                <a:gd name="T35" fmla="*/ 41 h 65"/>
                <a:gd name="T36" fmla="*/ 50 w 372"/>
                <a:gd name="T37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2" h="65">
                  <a:moveTo>
                    <a:pt x="370" y="65"/>
                  </a:moveTo>
                  <a:cubicBezTo>
                    <a:pt x="370" y="65"/>
                    <a:pt x="370" y="65"/>
                    <a:pt x="371" y="65"/>
                  </a:cubicBezTo>
                  <a:cubicBezTo>
                    <a:pt x="372" y="65"/>
                    <a:pt x="372" y="65"/>
                    <a:pt x="372" y="65"/>
                  </a:cubicBezTo>
                  <a:cubicBezTo>
                    <a:pt x="327" y="0"/>
                    <a:pt x="327" y="0"/>
                    <a:pt x="3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2" y="65"/>
                    <a:pt x="2" y="65"/>
                  </a:cubicBezTo>
                  <a:lnTo>
                    <a:pt x="370" y="65"/>
                  </a:lnTo>
                  <a:close/>
                  <a:moveTo>
                    <a:pt x="146" y="57"/>
                  </a:moveTo>
                  <a:cubicBezTo>
                    <a:pt x="151" y="48"/>
                    <a:pt x="151" y="48"/>
                    <a:pt x="151" y="48"/>
                  </a:cubicBezTo>
                  <a:cubicBezTo>
                    <a:pt x="217" y="49"/>
                    <a:pt x="217" y="49"/>
                    <a:pt x="217" y="49"/>
                  </a:cubicBezTo>
                  <a:cubicBezTo>
                    <a:pt x="223" y="57"/>
                    <a:pt x="223" y="57"/>
                    <a:pt x="223" y="57"/>
                  </a:cubicBezTo>
                  <a:lnTo>
                    <a:pt x="146" y="57"/>
                  </a:lnTo>
                  <a:close/>
                  <a:moveTo>
                    <a:pt x="50" y="9"/>
                  </a:moveTo>
                  <a:cubicBezTo>
                    <a:pt x="309" y="9"/>
                    <a:pt x="309" y="9"/>
                    <a:pt x="309" y="9"/>
                  </a:cubicBezTo>
                  <a:cubicBezTo>
                    <a:pt x="332" y="41"/>
                    <a:pt x="332" y="41"/>
                    <a:pt x="332" y="41"/>
                  </a:cubicBezTo>
                  <a:cubicBezTo>
                    <a:pt x="34" y="41"/>
                    <a:pt x="34" y="41"/>
                    <a:pt x="34" y="41"/>
                  </a:cubicBezTo>
                  <a:lnTo>
                    <a:pt x="5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6430" tIns="48216" rIns="96430" bIns="48216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4" name="Freeform 21"/>
            <p:cNvSpPr/>
            <p:nvPr/>
          </p:nvSpPr>
          <p:spPr bwMode="auto">
            <a:xfrm>
              <a:off x="2809808" y="2505618"/>
              <a:ext cx="447882" cy="22458"/>
            </a:xfrm>
            <a:custGeom>
              <a:avLst/>
              <a:gdLst>
                <a:gd name="T0" fmla="*/ 373 w 376"/>
                <a:gd name="T1" fmla="*/ 0 h 18"/>
                <a:gd name="T2" fmla="*/ 3 w 376"/>
                <a:gd name="T3" fmla="*/ 0 h 18"/>
                <a:gd name="T4" fmla="*/ 0 w 376"/>
                <a:gd name="T5" fmla="*/ 9 h 18"/>
                <a:gd name="T6" fmla="*/ 4 w 376"/>
                <a:gd name="T7" fmla="*/ 18 h 18"/>
                <a:gd name="T8" fmla="*/ 372 w 376"/>
                <a:gd name="T9" fmla="*/ 18 h 18"/>
                <a:gd name="T10" fmla="*/ 376 w 376"/>
                <a:gd name="T11" fmla="*/ 9 h 18"/>
                <a:gd name="T12" fmla="*/ 373 w 37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8">
                  <a:moveTo>
                    <a:pt x="37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0" y="5"/>
                    <a:pt x="0" y="9"/>
                  </a:cubicBezTo>
                  <a:cubicBezTo>
                    <a:pt x="0" y="14"/>
                    <a:pt x="2" y="18"/>
                    <a:pt x="4" y="18"/>
                  </a:cubicBezTo>
                  <a:cubicBezTo>
                    <a:pt x="372" y="18"/>
                    <a:pt x="372" y="18"/>
                    <a:pt x="372" y="18"/>
                  </a:cubicBezTo>
                  <a:cubicBezTo>
                    <a:pt x="374" y="18"/>
                    <a:pt x="376" y="14"/>
                    <a:pt x="376" y="9"/>
                  </a:cubicBezTo>
                  <a:cubicBezTo>
                    <a:pt x="376" y="5"/>
                    <a:pt x="375" y="1"/>
                    <a:pt x="3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96430" tIns="48216" rIns="96430" bIns="48216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5" name="Freeform 60"/>
            <p:cNvSpPr/>
            <p:nvPr/>
          </p:nvSpPr>
          <p:spPr bwMode="auto">
            <a:xfrm>
              <a:off x="3394725" y="2492785"/>
              <a:ext cx="49877" cy="54541"/>
            </a:xfrm>
            <a:custGeom>
              <a:avLst/>
              <a:gdLst>
                <a:gd name="T0" fmla="*/ 38 w 42"/>
                <a:gd name="T1" fmla="*/ 29 h 43"/>
                <a:gd name="T2" fmla="*/ 28 w 42"/>
                <a:gd name="T3" fmla="*/ 5 h 43"/>
                <a:gd name="T4" fmla="*/ 4 w 42"/>
                <a:gd name="T5" fmla="*/ 14 h 43"/>
                <a:gd name="T6" fmla="*/ 13 w 42"/>
                <a:gd name="T7" fmla="*/ 39 h 43"/>
                <a:gd name="T8" fmla="*/ 38 w 42"/>
                <a:gd name="T9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3">
                  <a:moveTo>
                    <a:pt x="38" y="29"/>
                  </a:moveTo>
                  <a:cubicBezTo>
                    <a:pt x="42" y="20"/>
                    <a:pt x="38" y="9"/>
                    <a:pt x="28" y="5"/>
                  </a:cubicBezTo>
                  <a:cubicBezTo>
                    <a:pt x="19" y="0"/>
                    <a:pt x="8" y="4"/>
                    <a:pt x="4" y="14"/>
                  </a:cubicBezTo>
                  <a:cubicBezTo>
                    <a:pt x="0" y="23"/>
                    <a:pt x="4" y="34"/>
                    <a:pt x="13" y="39"/>
                  </a:cubicBezTo>
                  <a:cubicBezTo>
                    <a:pt x="22" y="43"/>
                    <a:pt x="33" y="39"/>
                    <a:pt x="38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96430" tIns="48216" rIns="96430" bIns="48216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680" y="9234170"/>
            <a:ext cx="14519910" cy="270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ABLE_BEAUTIFY" val="smartTable{383e6cfd-e885-4041-bf1a-086dd1229502}"/>
  <p:tag name="TABLE_ENDDRAG_ORIGIN_RECT" val="1788*924"/>
  <p:tag name="TABLE_ENDDRAG_RECT" val="52*113*1788*924"/>
</p:tagLst>
</file>

<file path=ppt/tags/tag2.xml><?xml version="1.0" encoding="utf-8"?>
<p:tagLst xmlns:p="http://schemas.openxmlformats.org/presentationml/2006/main">
  <p:tag name="COMMONDATA" val="eyJoZGlkIjoiYzEyODI4NDBiZDZhMmQyOGU2YjlhNzNhYzJkZmQyNzMifQ==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11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06AB5"/>
      </a:accent1>
      <a:accent2>
        <a:srgbClr val="31A8E1"/>
      </a:accent2>
      <a:accent3>
        <a:srgbClr val="006AB5"/>
      </a:accent3>
      <a:accent4>
        <a:srgbClr val="31A8E1"/>
      </a:accent4>
      <a:accent5>
        <a:srgbClr val="006AB5"/>
      </a:accent5>
      <a:accent6>
        <a:srgbClr val="31A8E1"/>
      </a:accent6>
      <a:hlink>
        <a:srgbClr val="006AB5"/>
      </a:hlink>
      <a:folHlink>
        <a:srgbClr val="31A8E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4187</Words>
  <Application>WPS 演示</Application>
  <PresentationFormat>自定义</PresentationFormat>
  <Paragraphs>744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12</vt:i4>
      </vt:variant>
    </vt:vector>
  </HeadingPairs>
  <TitlesOfParts>
    <vt:vector size="37" baseType="lpstr">
      <vt:lpstr>Arial</vt:lpstr>
      <vt:lpstr>宋体</vt:lpstr>
      <vt:lpstr>Wingdings</vt:lpstr>
      <vt:lpstr>黑体</vt:lpstr>
      <vt:lpstr>微软雅黑</vt:lpstr>
      <vt:lpstr>Calibri Light</vt:lpstr>
      <vt:lpstr>Calibri</vt:lpstr>
      <vt:lpstr>方正粗黑宋简体</vt:lpstr>
      <vt:lpstr>SF Orson Casual Heavy</vt:lpstr>
      <vt:lpstr>幼圆</vt:lpstr>
      <vt:lpstr>Calibri</vt:lpstr>
      <vt:lpstr>Impact</vt:lpstr>
      <vt:lpstr>Aharoni</vt:lpstr>
      <vt:lpstr>Yu Gothic UI Semibold</vt:lpstr>
      <vt:lpstr>Times New Roman</vt:lpstr>
      <vt:lpstr>张海山锐谐体2.0-授权联系：Samtype@QQ.com</vt:lpstr>
      <vt:lpstr>Segoe Print</vt:lpstr>
      <vt:lpstr>微软雅黑 Light</vt:lpstr>
      <vt:lpstr>Arial Unicode MS</vt:lpstr>
      <vt:lpstr>等线</vt:lpstr>
      <vt:lpstr>PMingLiU</vt:lpstr>
      <vt:lpstr>Office 主题</vt:lpstr>
      <vt:lpstr>1_Office 主题</vt:lpstr>
      <vt:lpstr>2_Office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mc</cp:lastModifiedBy>
  <cp:revision>478</cp:revision>
  <dcterms:created xsi:type="dcterms:W3CDTF">2018-02-28T18:03:00Z</dcterms:created>
  <dcterms:modified xsi:type="dcterms:W3CDTF">2022-05-09T10:09:18Z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E2BFA3B6571E439D81B3699175EA6855</vt:lpwstr>
  </property>
  <property fmtid="{D5CDD505-2E9C-101B-9397-08002B2CF9AE}" pid="4" name="KSOSaveFontToCloudKey">
    <vt:lpwstr>219020122_btnclosed</vt:lpwstr>
  </property>
</Properties>
</file>